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8" r:id="rId2"/>
  </p:sldMasterIdLst>
  <p:notesMasterIdLst>
    <p:notesMasterId r:id="rId18"/>
  </p:notesMasterIdLst>
  <p:sldIdLst>
    <p:sldId id="315" r:id="rId3"/>
    <p:sldId id="374" r:id="rId4"/>
    <p:sldId id="373" r:id="rId5"/>
    <p:sldId id="257" r:id="rId6"/>
    <p:sldId id="269" r:id="rId7"/>
    <p:sldId id="270" r:id="rId8"/>
    <p:sldId id="271" r:id="rId9"/>
    <p:sldId id="272" r:id="rId10"/>
    <p:sldId id="309" r:id="rId11"/>
    <p:sldId id="313" r:id="rId12"/>
    <p:sldId id="311" r:id="rId13"/>
    <p:sldId id="314" r:id="rId14"/>
    <p:sldId id="310" r:id="rId15"/>
    <p:sldId id="312" r:id="rId16"/>
    <p:sldId id="262" r:id="rId17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642" y="90"/>
      </p:cViewPr>
      <p:guideLst>
        <p:guide orient="horz" pos="2041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thrine Wilhelmsen" userId="c6973458-3efe-4c06-aec0-db88ac9e247c" providerId="ADAL" clId="{3DD560E9-C4C8-43FF-BDE1-9148666DF594}"/>
    <pc:docChg chg="undo custSel modSld modMainMaster">
      <pc:chgData name="Cathrine Wilhelmsen" userId="c6973458-3efe-4c06-aec0-db88ac9e247c" providerId="ADAL" clId="{3DD560E9-C4C8-43FF-BDE1-9148666DF594}" dt="2017-09-15T02:24:48.041" v="17"/>
      <pc:docMkLst>
        <pc:docMk/>
      </pc:docMkLst>
      <pc:sldChg chg="addSp delSp modSp">
        <pc:chgData name="Cathrine Wilhelmsen" userId="c6973458-3efe-4c06-aec0-db88ac9e247c" providerId="ADAL" clId="{3DD560E9-C4C8-43FF-BDE1-9148666DF594}" dt="2017-08-26T22:25:42.543" v="1" actId="478"/>
        <pc:sldMkLst>
          <pc:docMk/>
          <pc:sldMk cId="3947886400" sldId="263"/>
        </pc:sldMkLst>
        <pc:picChg chg="add del mod">
          <ac:chgData name="Cathrine Wilhelmsen" userId="c6973458-3efe-4c06-aec0-db88ac9e247c" providerId="ADAL" clId="{3DD560E9-C4C8-43FF-BDE1-9148666DF594}" dt="2017-08-26T22:25:42.543" v="1" actId="478"/>
          <ac:picMkLst>
            <pc:docMk/>
            <pc:sldMk cId="3947886400" sldId="263"/>
            <ac:picMk id="5" creationId="{AF8056B2-4696-41A5-8737-CF2D341C8131}"/>
          </ac:picMkLst>
        </pc:picChg>
      </pc:sldChg>
      <pc:sldMasterChg chg="modSp modSldLayout">
        <pc:chgData name="Cathrine Wilhelmsen" userId="c6973458-3efe-4c06-aec0-db88ac9e247c" providerId="ADAL" clId="{3DD560E9-C4C8-43FF-BDE1-9148666DF594}" dt="2017-09-15T02:24:48.041" v="17"/>
        <pc:sldMasterMkLst>
          <pc:docMk/>
          <pc:sldMasterMk cId="517766698" sldId="2147483648"/>
        </pc:sldMasterMkLst>
        <pc:spChg chg="mod">
          <ac:chgData name="Cathrine Wilhelmsen" userId="c6973458-3efe-4c06-aec0-db88ac9e247c" providerId="ADAL" clId="{3DD560E9-C4C8-43FF-BDE1-9148666DF594}" dt="2017-09-15T02:24:48.041" v="17"/>
          <ac:spMkLst>
            <pc:docMk/>
            <pc:sldMasterMk cId="517766698" sldId="2147483648"/>
            <ac:spMk id="2" creationId="{00000000-0000-0000-0000-000000000000}"/>
          </ac:spMkLst>
        </pc:spChg>
        <pc:sldLayoutChg chg="addSp delSp modSp">
          <pc:chgData name="Cathrine Wilhelmsen" userId="c6973458-3efe-4c06-aec0-db88ac9e247c" providerId="ADAL" clId="{3DD560E9-C4C8-43FF-BDE1-9148666DF594}" dt="2017-08-26T22:26:27.446" v="11" actId="478"/>
          <pc:sldLayoutMkLst>
            <pc:docMk/>
            <pc:sldMasterMk cId="517766698" sldId="2147483648"/>
            <pc:sldLayoutMk cId="800730336" sldId="2147483649"/>
          </pc:sldLayoutMkLst>
          <pc:spChg chg="del">
            <ac:chgData name="Cathrine Wilhelmsen" userId="c6973458-3efe-4c06-aec0-db88ac9e247c" providerId="ADAL" clId="{3DD560E9-C4C8-43FF-BDE1-9148666DF594}" dt="2017-08-26T22:26:27.446" v="11" actId="478"/>
            <ac:spMkLst>
              <pc:docMk/>
              <pc:sldMasterMk cId="517766698" sldId="2147483648"/>
              <pc:sldLayoutMk cId="800730336" sldId="2147483649"/>
              <ac:spMk id="33" creationId="{00000000-0000-0000-0000-000000000000}"/>
            </ac:spMkLst>
          </pc:spChg>
          <pc:picChg chg="add mod ord">
            <ac:chgData name="Cathrine Wilhelmsen" userId="c6973458-3efe-4c06-aec0-db88ac9e247c" providerId="ADAL" clId="{3DD560E9-C4C8-43FF-BDE1-9148666DF594}" dt="2017-08-26T22:26:21.543" v="10" actId="167"/>
            <ac:picMkLst>
              <pc:docMk/>
              <pc:sldMasterMk cId="517766698" sldId="2147483648"/>
              <pc:sldLayoutMk cId="800730336" sldId="2147483649"/>
              <ac:picMk id="7" creationId="{682245BA-3E6C-4FAA-8C55-9232354DEFFB}"/>
            </ac:picMkLst>
          </pc:picChg>
        </pc:sldLayoutChg>
        <pc:sldLayoutChg chg="addSp delSp modSp">
          <pc:chgData name="Cathrine Wilhelmsen" userId="c6973458-3efe-4c06-aec0-db88ac9e247c" providerId="ADAL" clId="{3DD560E9-C4C8-43FF-BDE1-9148666DF594}" dt="2017-08-26T22:26:59.798" v="16" actId="478"/>
          <pc:sldLayoutMkLst>
            <pc:docMk/>
            <pc:sldMasterMk cId="517766698" sldId="2147483648"/>
            <pc:sldLayoutMk cId="3510596381" sldId="2147483651"/>
          </pc:sldLayoutMkLst>
          <pc:spChg chg="del">
            <ac:chgData name="Cathrine Wilhelmsen" userId="c6973458-3efe-4c06-aec0-db88ac9e247c" providerId="ADAL" clId="{3DD560E9-C4C8-43FF-BDE1-9148666DF594}" dt="2017-08-26T22:26:59.798" v="16" actId="478"/>
            <ac:spMkLst>
              <pc:docMk/>
              <pc:sldMasterMk cId="517766698" sldId="2147483648"/>
              <pc:sldLayoutMk cId="3510596381" sldId="2147483651"/>
              <ac:spMk id="23" creationId="{00000000-0000-0000-0000-000000000000}"/>
            </ac:spMkLst>
          </pc:spChg>
          <pc:picChg chg="add mod ord">
            <ac:chgData name="Cathrine Wilhelmsen" userId="c6973458-3efe-4c06-aec0-db88ac9e247c" providerId="ADAL" clId="{3DD560E9-C4C8-43FF-BDE1-9148666DF594}" dt="2017-08-26T22:26:57.037" v="15" actId="167"/>
            <ac:picMkLst>
              <pc:docMk/>
              <pc:sldMasterMk cId="517766698" sldId="2147483648"/>
              <pc:sldLayoutMk cId="3510596381" sldId="2147483651"/>
              <ac:picMk id="4" creationId="{097E2290-D773-46C2-A868-25CAA97A1972}"/>
            </ac:picMkLst>
          </pc:pic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A48F4E-D0DA-4FBC-9703-1ECA665EC88A}" type="doc">
      <dgm:prSet loTypeId="urn:microsoft.com/office/officeart/2005/8/layout/StepDownProcess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pt-BR"/>
        </a:p>
      </dgm:t>
    </dgm:pt>
    <dgm:pt modelId="{83CA315A-687D-4D7E-9C4A-FF092339D37B}">
      <dgm:prSet phldrT="[Text]"/>
      <dgm:spPr/>
      <dgm:t>
        <a:bodyPr/>
        <a:lstStyle/>
        <a:p>
          <a:r>
            <a:rPr lang="en-US" dirty="0"/>
            <a:t>Collect information about statistics</a:t>
          </a:r>
          <a:endParaRPr lang="pt-BR" dirty="0"/>
        </a:p>
      </dgm:t>
    </dgm:pt>
    <dgm:pt modelId="{9979CF5F-9237-483E-BCAF-4D0FEAD131A5}" type="parTrans" cxnId="{7E2866CD-5BCC-4DFF-902B-111CFBFBF291}">
      <dgm:prSet/>
      <dgm:spPr/>
      <dgm:t>
        <a:bodyPr/>
        <a:lstStyle/>
        <a:p>
          <a:endParaRPr lang="pt-BR"/>
        </a:p>
      </dgm:t>
    </dgm:pt>
    <dgm:pt modelId="{FF7908CF-BB3D-44DE-8767-E282C6E1C4BA}" type="sibTrans" cxnId="{7E2866CD-5BCC-4DFF-902B-111CFBFBF291}">
      <dgm:prSet/>
      <dgm:spPr/>
      <dgm:t>
        <a:bodyPr/>
        <a:lstStyle/>
        <a:p>
          <a:endParaRPr lang="pt-BR"/>
        </a:p>
      </dgm:t>
    </dgm:pt>
    <dgm:pt modelId="{B3E7F0BF-821D-4320-BC01-B5E2D2311F8A}">
      <dgm:prSet phldrT="[Text]"/>
      <dgm:spPr/>
      <dgm:t>
        <a:bodyPr/>
        <a:lstStyle/>
        <a:p>
          <a:r>
            <a:rPr lang="en-US" dirty="0"/>
            <a:t>Run check based on stats usage info</a:t>
          </a:r>
          <a:endParaRPr lang="pt-BR" dirty="0"/>
        </a:p>
      </dgm:t>
    </dgm:pt>
    <dgm:pt modelId="{FB390174-2B19-46AF-A082-7FA7EDB21777}" type="parTrans" cxnId="{167431AA-C671-4A8E-9B1F-A62B0A931187}">
      <dgm:prSet/>
      <dgm:spPr/>
      <dgm:t>
        <a:bodyPr/>
        <a:lstStyle/>
        <a:p>
          <a:endParaRPr lang="pt-BR"/>
        </a:p>
      </dgm:t>
    </dgm:pt>
    <dgm:pt modelId="{39E1E69A-82ED-46BF-9CFA-9EAA078D2866}" type="sibTrans" cxnId="{167431AA-C671-4A8E-9B1F-A62B0A931187}">
      <dgm:prSet/>
      <dgm:spPr/>
      <dgm:t>
        <a:bodyPr/>
        <a:lstStyle/>
        <a:p>
          <a:endParaRPr lang="pt-BR"/>
        </a:p>
      </dgm:t>
    </dgm:pt>
    <dgm:pt modelId="{1E80A6FC-18E8-4191-8389-8EC8F3E6947D}">
      <dgm:prSet phldrT="[Text]"/>
      <dgm:spPr/>
      <dgm:t>
        <a:bodyPr/>
        <a:lstStyle/>
        <a:p>
          <a:r>
            <a:rPr lang="en-US" dirty="0"/>
            <a:t>Save results in a Excel report</a:t>
          </a:r>
          <a:endParaRPr lang="pt-BR" dirty="0"/>
        </a:p>
      </dgm:t>
    </dgm:pt>
    <dgm:pt modelId="{75B83F5D-9F5C-40F4-97FF-CFE592DDA551}" type="parTrans" cxnId="{10D465C8-5763-4A08-A5A5-45DB39CEC1B9}">
      <dgm:prSet/>
      <dgm:spPr/>
      <dgm:t>
        <a:bodyPr/>
        <a:lstStyle/>
        <a:p>
          <a:endParaRPr lang="pt-BR"/>
        </a:p>
      </dgm:t>
    </dgm:pt>
    <dgm:pt modelId="{D4821E6C-7578-46EB-A207-8D8477CE9C24}" type="sibTrans" cxnId="{10D465C8-5763-4A08-A5A5-45DB39CEC1B9}">
      <dgm:prSet/>
      <dgm:spPr/>
      <dgm:t>
        <a:bodyPr/>
        <a:lstStyle/>
        <a:p>
          <a:endParaRPr lang="pt-BR"/>
        </a:p>
      </dgm:t>
    </dgm:pt>
    <dgm:pt modelId="{CAAE7804-BA1E-4147-B22D-2DB8D843FCD5}" type="pres">
      <dgm:prSet presAssocID="{1EA48F4E-D0DA-4FBC-9703-1ECA665EC88A}" presName="rootnode" presStyleCnt="0">
        <dgm:presLayoutVars>
          <dgm:chMax/>
          <dgm:chPref/>
          <dgm:dir/>
          <dgm:animLvl val="lvl"/>
        </dgm:presLayoutVars>
      </dgm:prSet>
      <dgm:spPr/>
    </dgm:pt>
    <dgm:pt modelId="{86CECEAD-CC30-442C-84E1-B7C17D0757D3}" type="pres">
      <dgm:prSet presAssocID="{83CA315A-687D-4D7E-9C4A-FF092339D37B}" presName="composite" presStyleCnt="0"/>
      <dgm:spPr/>
    </dgm:pt>
    <dgm:pt modelId="{252C8293-822E-456B-B44B-568EDAC86374}" type="pres">
      <dgm:prSet presAssocID="{83CA315A-687D-4D7E-9C4A-FF092339D37B}" presName="bentUpArrow1" presStyleLbl="alignImgPlace1" presStyleIdx="0" presStyleCnt="2"/>
      <dgm:spPr/>
    </dgm:pt>
    <dgm:pt modelId="{64AC9F00-D5EF-40E8-911E-B48AD9BBA780}" type="pres">
      <dgm:prSet presAssocID="{83CA315A-687D-4D7E-9C4A-FF092339D37B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DED92BE9-5217-46BC-B9C2-1ACAF47F3C24}" type="pres">
      <dgm:prSet presAssocID="{83CA315A-687D-4D7E-9C4A-FF092339D37B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14BEA435-B4B2-4579-93DE-23922B3DFCEA}" type="pres">
      <dgm:prSet presAssocID="{FF7908CF-BB3D-44DE-8767-E282C6E1C4BA}" presName="sibTrans" presStyleCnt="0"/>
      <dgm:spPr/>
    </dgm:pt>
    <dgm:pt modelId="{471994FB-743D-4166-85EA-CFCBEDEA55FF}" type="pres">
      <dgm:prSet presAssocID="{B3E7F0BF-821D-4320-BC01-B5E2D2311F8A}" presName="composite" presStyleCnt="0"/>
      <dgm:spPr/>
    </dgm:pt>
    <dgm:pt modelId="{70280BEC-7512-42A3-A9AB-511B62E05E2D}" type="pres">
      <dgm:prSet presAssocID="{B3E7F0BF-821D-4320-BC01-B5E2D2311F8A}" presName="bentUpArrow1" presStyleLbl="alignImgPlace1" presStyleIdx="1" presStyleCnt="2"/>
      <dgm:spPr/>
    </dgm:pt>
    <dgm:pt modelId="{FA7F6364-BF6C-4C8A-B6D3-5A1652037711}" type="pres">
      <dgm:prSet presAssocID="{B3E7F0BF-821D-4320-BC01-B5E2D2311F8A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7F82F381-3511-4946-A88F-96054B72E614}" type="pres">
      <dgm:prSet presAssocID="{B3E7F0BF-821D-4320-BC01-B5E2D2311F8A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3356B37A-5DA5-492F-8683-A3EA519F8370}" type="pres">
      <dgm:prSet presAssocID="{39E1E69A-82ED-46BF-9CFA-9EAA078D2866}" presName="sibTrans" presStyleCnt="0"/>
      <dgm:spPr/>
    </dgm:pt>
    <dgm:pt modelId="{273848F6-7122-4AF6-A8A1-29B4F7D9297D}" type="pres">
      <dgm:prSet presAssocID="{1E80A6FC-18E8-4191-8389-8EC8F3E6947D}" presName="composite" presStyleCnt="0"/>
      <dgm:spPr/>
    </dgm:pt>
    <dgm:pt modelId="{2951EDE4-31C9-4112-94DF-B93261B032FB}" type="pres">
      <dgm:prSet presAssocID="{1E80A6FC-18E8-4191-8389-8EC8F3E6947D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3248980A-D503-4DBB-A644-CE7C8F36A4E2}" type="presOf" srcId="{B3E7F0BF-821D-4320-BC01-B5E2D2311F8A}" destId="{FA7F6364-BF6C-4C8A-B6D3-5A1652037711}" srcOrd="0" destOrd="0" presId="urn:microsoft.com/office/officeart/2005/8/layout/StepDownProcess"/>
    <dgm:cxn modelId="{167431AA-C671-4A8E-9B1F-A62B0A931187}" srcId="{1EA48F4E-D0DA-4FBC-9703-1ECA665EC88A}" destId="{B3E7F0BF-821D-4320-BC01-B5E2D2311F8A}" srcOrd="1" destOrd="0" parTransId="{FB390174-2B19-46AF-A082-7FA7EDB21777}" sibTransId="{39E1E69A-82ED-46BF-9CFA-9EAA078D2866}"/>
    <dgm:cxn modelId="{643980BB-D8A0-484A-BED5-90F9CA77B584}" type="presOf" srcId="{83CA315A-687D-4D7E-9C4A-FF092339D37B}" destId="{64AC9F00-D5EF-40E8-911E-B48AD9BBA780}" srcOrd="0" destOrd="0" presId="urn:microsoft.com/office/officeart/2005/8/layout/StepDownProcess"/>
    <dgm:cxn modelId="{FCB25AC5-37A8-4883-A059-C03755FE82A6}" type="presOf" srcId="{1E80A6FC-18E8-4191-8389-8EC8F3E6947D}" destId="{2951EDE4-31C9-4112-94DF-B93261B032FB}" srcOrd="0" destOrd="0" presId="urn:microsoft.com/office/officeart/2005/8/layout/StepDownProcess"/>
    <dgm:cxn modelId="{10D465C8-5763-4A08-A5A5-45DB39CEC1B9}" srcId="{1EA48F4E-D0DA-4FBC-9703-1ECA665EC88A}" destId="{1E80A6FC-18E8-4191-8389-8EC8F3E6947D}" srcOrd="2" destOrd="0" parTransId="{75B83F5D-9F5C-40F4-97FF-CFE592DDA551}" sibTransId="{D4821E6C-7578-46EB-A207-8D8477CE9C24}"/>
    <dgm:cxn modelId="{7E2866CD-5BCC-4DFF-902B-111CFBFBF291}" srcId="{1EA48F4E-D0DA-4FBC-9703-1ECA665EC88A}" destId="{83CA315A-687D-4D7E-9C4A-FF092339D37B}" srcOrd="0" destOrd="0" parTransId="{9979CF5F-9237-483E-BCAF-4D0FEAD131A5}" sibTransId="{FF7908CF-BB3D-44DE-8767-E282C6E1C4BA}"/>
    <dgm:cxn modelId="{EC71F5FE-B405-4EAD-A564-96B09D812B3C}" type="presOf" srcId="{1EA48F4E-D0DA-4FBC-9703-1ECA665EC88A}" destId="{CAAE7804-BA1E-4147-B22D-2DB8D843FCD5}" srcOrd="0" destOrd="0" presId="urn:microsoft.com/office/officeart/2005/8/layout/StepDownProcess"/>
    <dgm:cxn modelId="{4B2C3EA4-55D0-4F53-86DB-8E293E36A441}" type="presParOf" srcId="{CAAE7804-BA1E-4147-B22D-2DB8D843FCD5}" destId="{86CECEAD-CC30-442C-84E1-B7C17D0757D3}" srcOrd="0" destOrd="0" presId="urn:microsoft.com/office/officeart/2005/8/layout/StepDownProcess"/>
    <dgm:cxn modelId="{6E6A9AFE-CE33-4D49-A738-9ABBAA96ED83}" type="presParOf" srcId="{86CECEAD-CC30-442C-84E1-B7C17D0757D3}" destId="{252C8293-822E-456B-B44B-568EDAC86374}" srcOrd="0" destOrd="0" presId="urn:microsoft.com/office/officeart/2005/8/layout/StepDownProcess"/>
    <dgm:cxn modelId="{E10DAB8D-58ED-44BC-A0AD-8099082C3C27}" type="presParOf" srcId="{86CECEAD-CC30-442C-84E1-B7C17D0757D3}" destId="{64AC9F00-D5EF-40E8-911E-B48AD9BBA780}" srcOrd="1" destOrd="0" presId="urn:microsoft.com/office/officeart/2005/8/layout/StepDownProcess"/>
    <dgm:cxn modelId="{097083EF-E1B0-4E42-801D-1C475B2B19FC}" type="presParOf" srcId="{86CECEAD-CC30-442C-84E1-B7C17D0757D3}" destId="{DED92BE9-5217-46BC-B9C2-1ACAF47F3C24}" srcOrd="2" destOrd="0" presId="urn:microsoft.com/office/officeart/2005/8/layout/StepDownProcess"/>
    <dgm:cxn modelId="{5D251F95-7C75-4B49-A2DC-A2C1C8C53109}" type="presParOf" srcId="{CAAE7804-BA1E-4147-B22D-2DB8D843FCD5}" destId="{14BEA435-B4B2-4579-93DE-23922B3DFCEA}" srcOrd="1" destOrd="0" presId="urn:microsoft.com/office/officeart/2005/8/layout/StepDownProcess"/>
    <dgm:cxn modelId="{E8A1B1C9-6957-48BC-8CCC-4C7A661DB073}" type="presParOf" srcId="{CAAE7804-BA1E-4147-B22D-2DB8D843FCD5}" destId="{471994FB-743D-4166-85EA-CFCBEDEA55FF}" srcOrd="2" destOrd="0" presId="urn:microsoft.com/office/officeart/2005/8/layout/StepDownProcess"/>
    <dgm:cxn modelId="{D5C222AA-E68F-4621-991F-FE245DF83245}" type="presParOf" srcId="{471994FB-743D-4166-85EA-CFCBEDEA55FF}" destId="{70280BEC-7512-42A3-A9AB-511B62E05E2D}" srcOrd="0" destOrd="0" presId="urn:microsoft.com/office/officeart/2005/8/layout/StepDownProcess"/>
    <dgm:cxn modelId="{2ABB2476-3984-4E9E-A7ED-8EF520424142}" type="presParOf" srcId="{471994FB-743D-4166-85EA-CFCBEDEA55FF}" destId="{FA7F6364-BF6C-4C8A-B6D3-5A1652037711}" srcOrd="1" destOrd="0" presId="urn:microsoft.com/office/officeart/2005/8/layout/StepDownProcess"/>
    <dgm:cxn modelId="{725F76BA-78F8-46A7-A413-720B5A0D623B}" type="presParOf" srcId="{471994FB-743D-4166-85EA-CFCBEDEA55FF}" destId="{7F82F381-3511-4946-A88F-96054B72E614}" srcOrd="2" destOrd="0" presId="urn:microsoft.com/office/officeart/2005/8/layout/StepDownProcess"/>
    <dgm:cxn modelId="{9CC7507F-B882-4A1F-BDA8-518D6F611A4C}" type="presParOf" srcId="{CAAE7804-BA1E-4147-B22D-2DB8D843FCD5}" destId="{3356B37A-5DA5-492F-8683-A3EA519F8370}" srcOrd="3" destOrd="0" presId="urn:microsoft.com/office/officeart/2005/8/layout/StepDownProcess"/>
    <dgm:cxn modelId="{F7331BE3-4429-4B53-B65B-1026EB5C4033}" type="presParOf" srcId="{CAAE7804-BA1E-4147-B22D-2DB8D843FCD5}" destId="{273848F6-7122-4AF6-A8A1-29B4F7D9297D}" srcOrd="4" destOrd="0" presId="urn:microsoft.com/office/officeart/2005/8/layout/StepDownProcess"/>
    <dgm:cxn modelId="{60DFA799-E177-47F1-9F92-E326A6239BBC}" type="presParOf" srcId="{273848F6-7122-4AF6-A8A1-29B4F7D9297D}" destId="{2951EDE4-31C9-4112-94DF-B93261B032FB}" srcOrd="0" destOrd="0" presId="urn:microsoft.com/office/officeart/2005/8/layout/StepDownProcess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9F0877-920D-40B6-83FA-38BB7AA59BD5}" type="doc">
      <dgm:prSet loTypeId="urn:microsoft.com/office/officeart/2005/8/layout/defaul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pt-BR"/>
        </a:p>
      </dgm:t>
    </dgm:pt>
    <dgm:pt modelId="{E40A22FB-E9AE-432F-8F76-D1D0FEA644FC}">
      <dgm:prSet phldrT="[Text]" custT="1"/>
      <dgm:spPr/>
      <dgm:t>
        <a:bodyPr/>
        <a:lstStyle/>
        <a:p>
          <a:r>
            <a:rPr lang="en-US" sz="2400" noProof="0" dirty="0"/>
            <a:t>Check4</a:t>
          </a:r>
        </a:p>
        <a:p>
          <a:r>
            <a:rPr lang="en-US" sz="2400" noProof="0" dirty="0"/>
            <a:t>Stats and sort warning</a:t>
          </a:r>
        </a:p>
      </dgm:t>
    </dgm:pt>
    <dgm:pt modelId="{3E26DBF9-4B9A-4CB9-AA65-96EA53081944}" type="parTrans" cxnId="{05C2A40B-5523-4D35-BED6-3F6DDE72B423}">
      <dgm:prSet/>
      <dgm:spPr/>
      <dgm:t>
        <a:bodyPr/>
        <a:lstStyle/>
        <a:p>
          <a:endParaRPr lang="pt-BR" sz="2000"/>
        </a:p>
      </dgm:t>
    </dgm:pt>
    <dgm:pt modelId="{E205BDFA-5F1B-40CF-87FA-00B7149E53AE}" type="sibTrans" cxnId="{05C2A40B-5523-4D35-BED6-3F6DDE72B423}">
      <dgm:prSet/>
      <dgm:spPr/>
      <dgm:t>
        <a:bodyPr/>
        <a:lstStyle/>
        <a:p>
          <a:endParaRPr lang="pt-BR" sz="2000"/>
        </a:p>
      </dgm:t>
    </dgm:pt>
    <dgm:pt modelId="{FB95DCFE-1489-43E9-B52D-89926684B4F1}">
      <dgm:prSet phldrT="[Text]" custT="1"/>
      <dgm:spPr/>
      <dgm:t>
        <a:bodyPr/>
        <a:lstStyle/>
        <a:p>
          <a:r>
            <a:rPr lang="en-US" sz="2400" noProof="0" dirty="0"/>
            <a:t>Check3</a:t>
          </a:r>
        </a:p>
        <a:p>
          <a:r>
            <a:rPr lang="en-US" sz="2400" noProof="0" dirty="0"/>
            <a:t>High compilation time</a:t>
          </a:r>
        </a:p>
      </dgm:t>
    </dgm:pt>
    <dgm:pt modelId="{60E29DC6-1CE2-41AF-A7E4-F975DEF70B93}" type="parTrans" cxnId="{D9DAB751-796E-4B32-BC05-2F973390EC8D}">
      <dgm:prSet/>
      <dgm:spPr/>
      <dgm:t>
        <a:bodyPr/>
        <a:lstStyle/>
        <a:p>
          <a:endParaRPr lang="pt-BR" sz="2000"/>
        </a:p>
      </dgm:t>
    </dgm:pt>
    <dgm:pt modelId="{68AFC8E8-31D7-4927-ACC4-5FBFCC079CD2}" type="sibTrans" cxnId="{D9DAB751-796E-4B32-BC05-2F973390EC8D}">
      <dgm:prSet/>
      <dgm:spPr/>
      <dgm:t>
        <a:bodyPr/>
        <a:lstStyle/>
        <a:p>
          <a:endParaRPr lang="pt-BR" sz="2000"/>
        </a:p>
      </dgm:t>
    </dgm:pt>
    <dgm:pt modelId="{94A649AB-73B7-49C8-BF05-712EC1FC4CFE}">
      <dgm:prSet phldrT="[Text]" custT="1"/>
      <dgm:spPr/>
      <dgm:t>
        <a:bodyPr/>
        <a:lstStyle/>
        <a:p>
          <a:r>
            <a:rPr lang="en-US" sz="2400" noProof="0" dirty="0"/>
            <a:t>Check 13</a:t>
          </a:r>
        </a:p>
        <a:p>
          <a:r>
            <a:rPr lang="en-US" sz="2400" noProof="0" dirty="0"/>
            <a:t>TF4199</a:t>
          </a:r>
        </a:p>
      </dgm:t>
    </dgm:pt>
    <dgm:pt modelId="{41E5AEDE-C267-4EEE-80DD-77BDFFF778F3}" type="parTrans" cxnId="{77DAC64C-D64E-4A29-AA03-F9EAB71242E1}">
      <dgm:prSet/>
      <dgm:spPr/>
      <dgm:t>
        <a:bodyPr/>
        <a:lstStyle/>
        <a:p>
          <a:endParaRPr lang="pt-BR" sz="2000"/>
        </a:p>
      </dgm:t>
    </dgm:pt>
    <dgm:pt modelId="{1A83E815-AFB5-476F-8C52-E8A17090C0B9}" type="sibTrans" cxnId="{77DAC64C-D64E-4A29-AA03-F9EAB71242E1}">
      <dgm:prSet/>
      <dgm:spPr/>
      <dgm:t>
        <a:bodyPr/>
        <a:lstStyle/>
        <a:p>
          <a:endParaRPr lang="pt-BR" sz="2000"/>
        </a:p>
      </dgm:t>
    </dgm:pt>
    <dgm:pt modelId="{D9DA6CD1-7ED2-45F6-9624-1B371A68CED7}">
      <dgm:prSet phldrT="[Text]" custT="1"/>
      <dgm:spPr/>
      <dgm:t>
        <a:bodyPr/>
        <a:lstStyle/>
        <a:p>
          <a:r>
            <a:rPr lang="en-US" sz="2400" noProof="0" dirty="0"/>
            <a:t>Check39</a:t>
          </a:r>
        </a:p>
        <a:p>
          <a:r>
            <a:rPr lang="en-US" sz="2400" noProof="0" dirty="0"/>
            <a:t>Missing column stats</a:t>
          </a:r>
        </a:p>
      </dgm:t>
    </dgm:pt>
    <dgm:pt modelId="{DD183100-0B8A-41C0-A530-CDCE6ECB1926}" type="parTrans" cxnId="{E21E9DAE-461A-4B86-A0D3-6C7BBA2E75EB}">
      <dgm:prSet/>
      <dgm:spPr/>
      <dgm:t>
        <a:bodyPr/>
        <a:lstStyle/>
        <a:p>
          <a:endParaRPr lang="pt-BR" sz="2000"/>
        </a:p>
      </dgm:t>
    </dgm:pt>
    <dgm:pt modelId="{DE5B17D2-B874-4666-9890-E2CE8B48398E}" type="sibTrans" cxnId="{E21E9DAE-461A-4B86-A0D3-6C7BBA2E75EB}">
      <dgm:prSet/>
      <dgm:spPr/>
      <dgm:t>
        <a:bodyPr/>
        <a:lstStyle/>
        <a:p>
          <a:endParaRPr lang="pt-BR" sz="2000"/>
        </a:p>
      </dgm:t>
    </dgm:pt>
    <dgm:pt modelId="{098FFB37-4F7B-466A-8EF7-F932CF3B5F98}">
      <dgm:prSet phldrT="[Text]" custT="1"/>
      <dgm:spPr/>
      <dgm:t>
        <a:bodyPr/>
        <a:lstStyle/>
        <a:p>
          <a:r>
            <a:rPr lang="en-US" sz="2400" noProof="0" dirty="0"/>
            <a:t>Check34</a:t>
          </a:r>
        </a:p>
        <a:p>
          <a:r>
            <a:rPr lang="en-US" sz="2400" noProof="0" dirty="0"/>
            <a:t>Stats full to sample</a:t>
          </a:r>
        </a:p>
      </dgm:t>
    </dgm:pt>
    <dgm:pt modelId="{AD70C9A1-C483-4303-9BC4-40629FE3B73A}" type="parTrans" cxnId="{887EE3CB-764D-481E-BAA0-87A0CB714A71}">
      <dgm:prSet/>
      <dgm:spPr/>
      <dgm:t>
        <a:bodyPr/>
        <a:lstStyle/>
        <a:p>
          <a:endParaRPr lang="pt-BR" sz="2000"/>
        </a:p>
      </dgm:t>
    </dgm:pt>
    <dgm:pt modelId="{57854368-BC6F-41ED-98DB-B08AC1A864D2}" type="sibTrans" cxnId="{887EE3CB-764D-481E-BAA0-87A0CB714A71}">
      <dgm:prSet/>
      <dgm:spPr/>
      <dgm:t>
        <a:bodyPr/>
        <a:lstStyle/>
        <a:p>
          <a:endParaRPr lang="pt-BR" sz="2000"/>
        </a:p>
      </dgm:t>
    </dgm:pt>
    <dgm:pt modelId="{EB8CF869-F9B7-44B9-91F6-D3A1484C53FE}">
      <dgm:prSet phldrT="[Text]" custT="1"/>
      <dgm:spPr/>
      <dgm:t>
        <a:bodyPr/>
        <a:lstStyle/>
        <a:p>
          <a:r>
            <a:rPr lang="en-US" sz="2400" noProof="0" dirty="0"/>
            <a:t>Check41</a:t>
          </a:r>
        </a:p>
        <a:p>
          <a:r>
            <a:rPr lang="en-US" sz="2400" noProof="0" dirty="0"/>
            <a:t>Auto Created multicol</a:t>
          </a:r>
        </a:p>
      </dgm:t>
    </dgm:pt>
    <dgm:pt modelId="{2C99CF79-6F71-4F12-A05A-472070065C4E}" type="parTrans" cxnId="{8028265A-A575-4007-B067-117CF0AB8C92}">
      <dgm:prSet/>
      <dgm:spPr/>
      <dgm:t>
        <a:bodyPr/>
        <a:lstStyle/>
        <a:p>
          <a:endParaRPr lang="pt-BR" sz="2000"/>
        </a:p>
      </dgm:t>
    </dgm:pt>
    <dgm:pt modelId="{43056033-1324-4BB1-8862-DDA38649618F}" type="sibTrans" cxnId="{8028265A-A575-4007-B067-117CF0AB8C92}">
      <dgm:prSet/>
      <dgm:spPr/>
      <dgm:t>
        <a:bodyPr/>
        <a:lstStyle/>
        <a:p>
          <a:endParaRPr lang="pt-BR" sz="2000"/>
        </a:p>
      </dgm:t>
    </dgm:pt>
    <dgm:pt modelId="{C92465AE-C300-46C5-909E-0860570C0E7D}">
      <dgm:prSet phldrT="[Text]" custT="1"/>
      <dgm:spPr/>
      <dgm:t>
        <a:bodyPr/>
        <a:lstStyle/>
        <a:p>
          <a:r>
            <a:rPr lang="en-US" sz="2400" noProof="0" dirty="0"/>
            <a:t>Check53</a:t>
          </a:r>
        </a:p>
        <a:p>
          <a:r>
            <a:rPr lang="en-US" sz="2400" noProof="0" dirty="0"/>
            <a:t>Plans with high mod count</a:t>
          </a:r>
        </a:p>
      </dgm:t>
    </dgm:pt>
    <dgm:pt modelId="{60F1161E-C167-418A-B20F-91DD6FD290BC}" type="parTrans" cxnId="{F4AE3026-5CDB-487F-9B7B-542D3256CB56}">
      <dgm:prSet/>
      <dgm:spPr/>
      <dgm:t>
        <a:bodyPr/>
        <a:lstStyle/>
        <a:p>
          <a:endParaRPr lang="pt-BR" sz="2000"/>
        </a:p>
      </dgm:t>
    </dgm:pt>
    <dgm:pt modelId="{E95EE650-201C-47FF-8689-4B1CCF6639A0}" type="sibTrans" cxnId="{F4AE3026-5CDB-487F-9B7B-542D3256CB56}">
      <dgm:prSet/>
      <dgm:spPr/>
      <dgm:t>
        <a:bodyPr/>
        <a:lstStyle/>
        <a:p>
          <a:endParaRPr lang="pt-BR" sz="2000"/>
        </a:p>
      </dgm:t>
    </dgm:pt>
    <dgm:pt modelId="{622BE3A7-ED9E-4A06-8326-2E099F82E54C}">
      <dgm:prSet phldrT="[Text]" custT="1"/>
      <dgm:spPr/>
      <dgm:t>
        <a:bodyPr/>
        <a:lstStyle/>
        <a:p>
          <a:r>
            <a:rPr lang="en-US" sz="2400" noProof="0" dirty="0"/>
            <a:t>Check15 and Check47 </a:t>
          </a:r>
          <a:r>
            <a:rPr lang="en-US" sz="2000" noProof="0" dirty="0"/>
            <a:t>(Data skew histograms)</a:t>
          </a:r>
          <a:endParaRPr lang="en-US" sz="2400" noProof="0" dirty="0"/>
        </a:p>
      </dgm:t>
    </dgm:pt>
    <dgm:pt modelId="{A0F0EAEF-74E6-4F44-936F-2EF6679A2674}" type="parTrans" cxnId="{4154C33F-FD4C-4112-95DC-C5539DD9B0B6}">
      <dgm:prSet/>
      <dgm:spPr/>
      <dgm:t>
        <a:bodyPr/>
        <a:lstStyle/>
        <a:p>
          <a:endParaRPr lang="pt-BR" sz="2000"/>
        </a:p>
      </dgm:t>
    </dgm:pt>
    <dgm:pt modelId="{5E7CA1CE-D174-44BF-8C32-E85270FB6B99}" type="sibTrans" cxnId="{4154C33F-FD4C-4112-95DC-C5539DD9B0B6}">
      <dgm:prSet/>
      <dgm:spPr/>
      <dgm:t>
        <a:bodyPr/>
        <a:lstStyle/>
        <a:p>
          <a:endParaRPr lang="pt-BR" sz="2000"/>
        </a:p>
      </dgm:t>
    </dgm:pt>
    <dgm:pt modelId="{1E28BEDB-EB53-457B-851B-86459B51AF16}">
      <dgm:prSet phldrT="[Text]" custT="1"/>
      <dgm:spPr/>
      <dgm:t>
        <a:bodyPr/>
        <a:lstStyle/>
        <a:p>
          <a:r>
            <a:rPr lang="en-US" sz="2400" noProof="0" dirty="0"/>
            <a:t>Check20</a:t>
          </a:r>
        </a:p>
        <a:p>
          <a:r>
            <a:rPr lang="en-US" sz="2400" noProof="0" dirty="0"/>
            <a:t>Inc. partitioned stats</a:t>
          </a:r>
        </a:p>
      </dgm:t>
    </dgm:pt>
    <dgm:pt modelId="{AE1ADA6D-05EF-4B51-91A2-083BD78A03F8}" type="parTrans" cxnId="{11BBC6AB-8015-41A3-8A65-9FE7D27FD93D}">
      <dgm:prSet/>
      <dgm:spPr/>
      <dgm:t>
        <a:bodyPr/>
        <a:lstStyle/>
        <a:p>
          <a:endParaRPr lang="pt-BR" sz="2000"/>
        </a:p>
      </dgm:t>
    </dgm:pt>
    <dgm:pt modelId="{AB5FB38B-EB6A-451F-8BF7-29BA6596CCFB}" type="sibTrans" cxnId="{11BBC6AB-8015-41A3-8A65-9FE7D27FD93D}">
      <dgm:prSet/>
      <dgm:spPr/>
      <dgm:t>
        <a:bodyPr/>
        <a:lstStyle/>
        <a:p>
          <a:endParaRPr lang="pt-BR" sz="2000"/>
        </a:p>
      </dgm:t>
    </dgm:pt>
    <dgm:pt modelId="{974CEF57-A84C-4E1B-80DC-CCCECACF7AE7}" type="pres">
      <dgm:prSet presAssocID="{309F0877-920D-40B6-83FA-38BB7AA59BD5}" presName="diagram" presStyleCnt="0">
        <dgm:presLayoutVars>
          <dgm:dir/>
          <dgm:resizeHandles val="exact"/>
        </dgm:presLayoutVars>
      </dgm:prSet>
      <dgm:spPr/>
    </dgm:pt>
    <dgm:pt modelId="{F5BCB9A1-ED2E-4395-8D9B-869D70009D40}" type="pres">
      <dgm:prSet presAssocID="{E40A22FB-E9AE-432F-8F76-D1D0FEA644FC}" presName="node" presStyleLbl="node1" presStyleIdx="0" presStyleCnt="9">
        <dgm:presLayoutVars>
          <dgm:bulletEnabled val="1"/>
        </dgm:presLayoutVars>
      </dgm:prSet>
      <dgm:spPr/>
    </dgm:pt>
    <dgm:pt modelId="{F741B83C-0952-4098-9B03-AFF9D46BF500}" type="pres">
      <dgm:prSet presAssocID="{E205BDFA-5F1B-40CF-87FA-00B7149E53AE}" presName="sibTrans" presStyleCnt="0"/>
      <dgm:spPr/>
    </dgm:pt>
    <dgm:pt modelId="{75DD9FF9-3EF2-4021-A73E-D30E6C11D572}" type="pres">
      <dgm:prSet presAssocID="{FB95DCFE-1489-43E9-B52D-89926684B4F1}" presName="node" presStyleLbl="node1" presStyleIdx="1" presStyleCnt="9">
        <dgm:presLayoutVars>
          <dgm:bulletEnabled val="1"/>
        </dgm:presLayoutVars>
      </dgm:prSet>
      <dgm:spPr/>
    </dgm:pt>
    <dgm:pt modelId="{2D25F40A-036B-4798-BDBA-EA2E06248AA7}" type="pres">
      <dgm:prSet presAssocID="{68AFC8E8-31D7-4927-ACC4-5FBFCC079CD2}" presName="sibTrans" presStyleCnt="0"/>
      <dgm:spPr/>
    </dgm:pt>
    <dgm:pt modelId="{7DB3C71A-9136-4646-8905-0E7EECB65933}" type="pres">
      <dgm:prSet presAssocID="{94A649AB-73B7-49C8-BF05-712EC1FC4CFE}" presName="node" presStyleLbl="node1" presStyleIdx="2" presStyleCnt="9">
        <dgm:presLayoutVars>
          <dgm:bulletEnabled val="1"/>
        </dgm:presLayoutVars>
      </dgm:prSet>
      <dgm:spPr/>
    </dgm:pt>
    <dgm:pt modelId="{FCD8E3B2-568B-49E9-9914-11DDA43EDBB4}" type="pres">
      <dgm:prSet presAssocID="{1A83E815-AFB5-476F-8C52-E8A17090C0B9}" presName="sibTrans" presStyleCnt="0"/>
      <dgm:spPr/>
    </dgm:pt>
    <dgm:pt modelId="{19E14DD3-ED06-4A52-8A5F-D2727CDF36D0}" type="pres">
      <dgm:prSet presAssocID="{D9DA6CD1-7ED2-45F6-9624-1B371A68CED7}" presName="node" presStyleLbl="node1" presStyleIdx="3" presStyleCnt="9">
        <dgm:presLayoutVars>
          <dgm:bulletEnabled val="1"/>
        </dgm:presLayoutVars>
      </dgm:prSet>
      <dgm:spPr/>
    </dgm:pt>
    <dgm:pt modelId="{B59C1273-9981-4BE3-8304-AC99FCC30438}" type="pres">
      <dgm:prSet presAssocID="{DE5B17D2-B874-4666-9890-E2CE8B48398E}" presName="sibTrans" presStyleCnt="0"/>
      <dgm:spPr/>
    </dgm:pt>
    <dgm:pt modelId="{BBE685AD-A087-417D-B72E-957B58DF9A07}" type="pres">
      <dgm:prSet presAssocID="{098FFB37-4F7B-466A-8EF7-F932CF3B5F98}" presName="node" presStyleLbl="node1" presStyleIdx="4" presStyleCnt="9">
        <dgm:presLayoutVars>
          <dgm:bulletEnabled val="1"/>
        </dgm:presLayoutVars>
      </dgm:prSet>
      <dgm:spPr/>
    </dgm:pt>
    <dgm:pt modelId="{499005FE-39C0-43FE-BC90-2E61779BEAFD}" type="pres">
      <dgm:prSet presAssocID="{57854368-BC6F-41ED-98DB-B08AC1A864D2}" presName="sibTrans" presStyleCnt="0"/>
      <dgm:spPr/>
    </dgm:pt>
    <dgm:pt modelId="{76A3ABF6-0462-424D-AF5D-EC3F53047BEA}" type="pres">
      <dgm:prSet presAssocID="{EB8CF869-F9B7-44B9-91F6-D3A1484C53FE}" presName="node" presStyleLbl="node1" presStyleIdx="5" presStyleCnt="9">
        <dgm:presLayoutVars>
          <dgm:bulletEnabled val="1"/>
        </dgm:presLayoutVars>
      </dgm:prSet>
      <dgm:spPr/>
    </dgm:pt>
    <dgm:pt modelId="{B177605A-2091-4EE9-8450-9A5CC9BBEEB7}" type="pres">
      <dgm:prSet presAssocID="{43056033-1324-4BB1-8862-DDA38649618F}" presName="sibTrans" presStyleCnt="0"/>
      <dgm:spPr/>
    </dgm:pt>
    <dgm:pt modelId="{644AA97B-6203-48DB-9AD9-6CFFEE0BBE88}" type="pres">
      <dgm:prSet presAssocID="{C92465AE-C300-46C5-909E-0860570C0E7D}" presName="node" presStyleLbl="node1" presStyleIdx="6" presStyleCnt="9">
        <dgm:presLayoutVars>
          <dgm:bulletEnabled val="1"/>
        </dgm:presLayoutVars>
      </dgm:prSet>
      <dgm:spPr/>
    </dgm:pt>
    <dgm:pt modelId="{1A6488F7-A911-4189-B228-0361F2671B3F}" type="pres">
      <dgm:prSet presAssocID="{E95EE650-201C-47FF-8689-4B1CCF6639A0}" presName="sibTrans" presStyleCnt="0"/>
      <dgm:spPr/>
    </dgm:pt>
    <dgm:pt modelId="{13BBCBE9-424F-4CE2-8538-41BB1A73798F}" type="pres">
      <dgm:prSet presAssocID="{622BE3A7-ED9E-4A06-8326-2E099F82E54C}" presName="node" presStyleLbl="node1" presStyleIdx="7" presStyleCnt="9">
        <dgm:presLayoutVars>
          <dgm:bulletEnabled val="1"/>
        </dgm:presLayoutVars>
      </dgm:prSet>
      <dgm:spPr/>
    </dgm:pt>
    <dgm:pt modelId="{82D6100F-C3B6-4876-A83D-1FD0DBA063B3}" type="pres">
      <dgm:prSet presAssocID="{5E7CA1CE-D174-44BF-8C32-E85270FB6B99}" presName="sibTrans" presStyleCnt="0"/>
      <dgm:spPr/>
    </dgm:pt>
    <dgm:pt modelId="{EB002727-F1D5-489E-9719-3C0CF39DB21A}" type="pres">
      <dgm:prSet presAssocID="{1E28BEDB-EB53-457B-851B-86459B51AF16}" presName="node" presStyleLbl="node1" presStyleIdx="8" presStyleCnt="9" custScaleX="209899">
        <dgm:presLayoutVars>
          <dgm:bulletEnabled val="1"/>
        </dgm:presLayoutVars>
      </dgm:prSet>
      <dgm:spPr/>
    </dgm:pt>
  </dgm:ptLst>
  <dgm:cxnLst>
    <dgm:cxn modelId="{05C2A40B-5523-4D35-BED6-3F6DDE72B423}" srcId="{309F0877-920D-40B6-83FA-38BB7AA59BD5}" destId="{E40A22FB-E9AE-432F-8F76-D1D0FEA644FC}" srcOrd="0" destOrd="0" parTransId="{3E26DBF9-4B9A-4CB9-AA65-96EA53081944}" sibTransId="{E205BDFA-5F1B-40CF-87FA-00B7149E53AE}"/>
    <dgm:cxn modelId="{F4AE3026-5CDB-487F-9B7B-542D3256CB56}" srcId="{309F0877-920D-40B6-83FA-38BB7AA59BD5}" destId="{C92465AE-C300-46C5-909E-0860570C0E7D}" srcOrd="6" destOrd="0" parTransId="{60F1161E-C167-418A-B20F-91DD6FD290BC}" sibTransId="{E95EE650-201C-47FF-8689-4B1CCF6639A0}"/>
    <dgm:cxn modelId="{B6131E3A-EBB8-471A-B350-69A0B447A5E9}" type="presOf" srcId="{FB95DCFE-1489-43E9-B52D-89926684B4F1}" destId="{75DD9FF9-3EF2-4021-A73E-D30E6C11D572}" srcOrd="0" destOrd="0" presId="urn:microsoft.com/office/officeart/2005/8/layout/default"/>
    <dgm:cxn modelId="{3D006B3D-4F37-411F-A7ED-9476ACC7A517}" type="presOf" srcId="{E40A22FB-E9AE-432F-8F76-D1D0FEA644FC}" destId="{F5BCB9A1-ED2E-4395-8D9B-869D70009D40}" srcOrd="0" destOrd="0" presId="urn:microsoft.com/office/officeart/2005/8/layout/default"/>
    <dgm:cxn modelId="{4154C33F-FD4C-4112-95DC-C5539DD9B0B6}" srcId="{309F0877-920D-40B6-83FA-38BB7AA59BD5}" destId="{622BE3A7-ED9E-4A06-8326-2E099F82E54C}" srcOrd="7" destOrd="0" parTransId="{A0F0EAEF-74E6-4F44-936F-2EF6679A2674}" sibTransId="{5E7CA1CE-D174-44BF-8C32-E85270FB6B99}"/>
    <dgm:cxn modelId="{77DAC64C-D64E-4A29-AA03-F9EAB71242E1}" srcId="{309F0877-920D-40B6-83FA-38BB7AA59BD5}" destId="{94A649AB-73B7-49C8-BF05-712EC1FC4CFE}" srcOrd="2" destOrd="0" parTransId="{41E5AEDE-C267-4EEE-80DD-77BDFFF778F3}" sibTransId="{1A83E815-AFB5-476F-8C52-E8A17090C0B9}"/>
    <dgm:cxn modelId="{D9DAB751-796E-4B32-BC05-2F973390EC8D}" srcId="{309F0877-920D-40B6-83FA-38BB7AA59BD5}" destId="{FB95DCFE-1489-43E9-B52D-89926684B4F1}" srcOrd="1" destOrd="0" parTransId="{60E29DC6-1CE2-41AF-A7E4-F975DEF70B93}" sibTransId="{68AFC8E8-31D7-4927-ACC4-5FBFCC079CD2}"/>
    <dgm:cxn modelId="{828BBE75-1F46-4AF1-8D56-0C1890CB08A4}" type="presOf" srcId="{EB8CF869-F9B7-44B9-91F6-D3A1484C53FE}" destId="{76A3ABF6-0462-424D-AF5D-EC3F53047BEA}" srcOrd="0" destOrd="0" presId="urn:microsoft.com/office/officeart/2005/8/layout/default"/>
    <dgm:cxn modelId="{8028265A-A575-4007-B067-117CF0AB8C92}" srcId="{309F0877-920D-40B6-83FA-38BB7AA59BD5}" destId="{EB8CF869-F9B7-44B9-91F6-D3A1484C53FE}" srcOrd="5" destOrd="0" parTransId="{2C99CF79-6F71-4F12-A05A-472070065C4E}" sibTransId="{43056033-1324-4BB1-8862-DDA38649618F}"/>
    <dgm:cxn modelId="{BBE38C7A-3AE8-4894-937B-A264AA1D622C}" type="presOf" srcId="{309F0877-920D-40B6-83FA-38BB7AA59BD5}" destId="{974CEF57-A84C-4E1B-80DC-CCCECACF7AE7}" srcOrd="0" destOrd="0" presId="urn:microsoft.com/office/officeart/2005/8/layout/default"/>
    <dgm:cxn modelId="{1FBBED89-7E4C-403A-A5E3-21F19F29DC29}" type="presOf" srcId="{622BE3A7-ED9E-4A06-8326-2E099F82E54C}" destId="{13BBCBE9-424F-4CE2-8538-41BB1A73798F}" srcOrd="0" destOrd="0" presId="urn:microsoft.com/office/officeart/2005/8/layout/default"/>
    <dgm:cxn modelId="{21782F97-976D-4DEB-AB31-40C504719CD8}" type="presOf" srcId="{098FFB37-4F7B-466A-8EF7-F932CF3B5F98}" destId="{BBE685AD-A087-417D-B72E-957B58DF9A07}" srcOrd="0" destOrd="0" presId="urn:microsoft.com/office/officeart/2005/8/layout/default"/>
    <dgm:cxn modelId="{D14AC4A6-E862-439F-A4A9-FA1E91490177}" type="presOf" srcId="{94A649AB-73B7-49C8-BF05-712EC1FC4CFE}" destId="{7DB3C71A-9136-4646-8905-0E7EECB65933}" srcOrd="0" destOrd="0" presId="urn:microsoft.com/office/officeart/2005/8/layout/default"/>
    <dgm:cxn modelId="{11BBC6AB-8015-41A3-8A65-9FE7D27FD93D}" srcId="{309F0877-920D-40B6-83FA-38BB7AA59BD5}" destId="{1E28BEDB-EB53-457B-851B-86459B51AF16}" srcOrd="8" destOrd="0" parTransId="{AE1ADA6D-05EF-4B51-91A2-083BD78A03F8}" sibTransId="{AB5FB38B-EB6A-451F-8BF7-29BA6596CCFB}"/>
    <dgm:cxn modelId="{E21E9DAE-461A-4B86-A0D3-6C7BBA2E75EB}" srcId="{309F0877-920D-40B6-83FA-38BB7AA59BD5}" destId="{D9DA6CD1-7ED2-45F6-9624-1B371A68CED7}" srcOrd="3" destOrd="0" parTransId="{DD183100-0B8A-41C0-A530-CDCE6ECB1926}" sibTransId="{DE5B17D2-B874-4666-9890-E2CE8B48398E}"/>
    <dgm:cxn modelId="{850DD0C8-4516-43D7-B074-A3C0CA3E7FB2}" type="presOf" srcId="{1E28BEDB-EB53-457B-851B-86459B51AF16}" destId="{EB002727-F1D5-489E-9719-3C0CF39DB21A}" srcOrd="0" destOrd="0" presId="urn:microsoft.com/office/officeart/2005/8/layout/default"/>
    <dgm:cxn modelId="{887EE3CB-764D-481E-BAA0-87A0CB714A71}" srcId="{309F0877-920D-40B6-83FA-38BB7AA59BD5}" destId="{098FFB37-4F7B-466A-8EF7-F932CF3B5F98}" srcOrd="4" destOrd="0" parTransId="{AD70C9A1-C483-4303-9BC4-40629FE3B73A}" sibTransId="{57854368-BC6F-41ED-98DB-B08AC1A864D2}"/>
    <dgm:cxn modelId="{FF4964F6-F62E-45C5-A1A4-0EE4F03EDED5}" type="presOf" srcId="{D9DA6CD1-7ED2-45F6-9624-1B371A68CED7}" destId="{19E14DD3-ED06-4A52-8A5F-D2727CDF36D0}" srcOrd="0" destOrd="0" presId="urn:microsoft.com/office/officeart/2005/8/layout/default"/>
    <dgm:cxn modelId="{F07161FE-DD14-4AD6-88B1-0DBB495B5AE1}" type="presOf" srcId="{C92465AE-C300-46C5-909E-0860570C0E7D}" destId="{644AA97B-6203-48DB-9AD9-6CFFEE0BBE88}" srcOrd="0" destOrd="0" presId="urn:microsoft.com/office/officeart/2005/8/layout/default"/>
    <dgm:cxn modelId="{55EB7523-3315-4047-969D-2FD627138569}" type="presParOf" srcId="{974CEF57-A84C-4E1B-80DC-CCCECACF7AE7}" destId="{F5BCB9A1-ED2E-4395-8D9B-869D70009D40}" srcOrd="0" destOrd="0" presId="urn:microsoft.com/office/officeart/2005/8/layout/default"/>
    <dgm:cxn modelId="{8DE31C76-009A-46B2-92C4-5993A8EB47A8}" type="presParOf" srcId="{974CEF57-A84C-4E1B-80DC-CCCECACF7AE7}" destId="{F741B83C-0952-4098-9B03-AFF9D46BF500}" srcOrd="1" destOrd="0" presId="urn:microsoft.com/office/officeart/2005/8/layout/default"/>
    <dgm:cxn modelId="{A75B5065-D7B6-483C-8061-5C7331BEBC5A}" type="presParOf" srcId="{974CEF57-A84C-4E1B-80DC-CCCECACF7AE7}" destId="{75DD9FF9-3EF2-4021-A73E-D30E6C11D572}" srcOrd="2" destOrd="0" presId="urn:microsoft.com/office/officeart/2005/8/layout/default"/>
    <dgm:cxn modelId="{A265E53C-9EA1-47AE-A1FF-597BDDABD12B}" type="presParOf" srcId="{974CEF57-A84C-4E1B-80DC-CCCECACF7AE7}" destId="{2D25F40A-036B-4798-BDBA-EA2E06248AA7}" srcOrd="3" destOrd="0" presId="urn:microsoft.com/office/officeart/2005/8/layout/default"/>
    <dgm:cxn modelId="{0AB4C980-DDF8-41D3-910D-7BBC8E2ABFBB}" type="presParOf" srcId="{974CEF57-A84C-4E1B-80DC-CCCECACF7AE7}" destId="{7DB3C71A-9136-4646-8905-0E7EECB65933}" srcOrd="4" destOrd="0" presId="urn:microsoft.com/office/officeart/2005/8/layout/default"/>
    <dgm:cxn modelId="{23C9FF7B-E04C-40E9-A273-9752E76495DB}" type="presParOf" srcId="{974CEF57-A84C-4E1B-80DC-CCCECACF7AE7}" destId="{FCD8E3B2-568B-49E9-9914-11DDA43EDBB4}" srcOrd="5" destOrd="0" presId="urn:microsoft.com/office/officeart/2005/8/layout/default"/>
    <dgm:cxn modelId="{C26416A8-6946-40D7-8F88-4CC218023EAC}" type="presParOf" srcId="{974CEF57-A84C-4E1B-80DC-CCCECACF7AE7}" destId="{19E14DD3-ED06-4A52-8A5F-D2727CDF36D0}" srcOrd="6" destOrd="0" presId="urn:microsoft.com/office/officeart/2005/8/layout/default"/>
    <dgm:cxn modelId="{1ABC784B-1EBC-4E42-B71D-DEA24278D633}" type="presParOf" srcId="{974CEF57-A84C-4E1B-80DC-CCCECACF7AE7}" destId="{B59C1273-9981-4BE3-8304-AC99FCC30438}" srcOrd="7" destOrd="0" presId="urn:microsoft.com/office/officeart/2005/8/layout/default"/>
    <dgm:cxn modelId="{052C7902-D246-46FE-AAC8-09E74D32AEF1}" type="presParOf" srcId="{974CEF57-A84C-4E1B-80DC-CCCECACF7AE7}" destId="{BBE685AD-A087-417D-B72E-957B58DF9A07}" srcOrd="8" destOrd="0" presId="urn:microsoft.com/office/officeart/2005/8/layout/default"/>
    <dgm:cxn modelId="{E69BF6D2-92C2-4865-97EA-74DFA5E38BDA}" type="presParOf" srcId="{974CEF57-A84C-4E1B-80DC-CCCECACF7AE7}" destId="{499005FE-39C0-43FE-BC90-2E61779BEAFD}" srcOrd="9" destOrd="0" presId="urn:microsoft.com/office/officeart/2005/8/layout/default"/>
    <dgm:cxn modelId="{0E46E52B-4BB2-404E-A3B6-7D5F7191D444}" type="presParOf" srcId="{974CEF57-A84C-4E1B-80DC-CCCECACF7AE7}" destId="{76A3ABF6-0462-424D-AF5D-EC3F53047BEA}" srcOrd="10" destOrd="0" presId="urn:microsoft.com/office/officeart/2005/8/layout/default"/>
    <dgm:cxn modelId="{97D0AD06-84D8-45BC-A63B-DAFF42665F13}" type="presParOf" srcId="{974CEF57-A84C-4E1B-80DC-CCCECACF7AE7}" destId="{B177605A-2091-4EE9-8450-9A5CC9BBEEB7}" srcOrd="11" destOrd="0" presId="urn:microsoft.com/office/officeart/2005/8/layout/default"/>
    <dgm:cxn modelId="{68B73028-112F-4DD6-A2BA-991F248C064A}" type="presParOf" srcId="{974CEF57-A84C-4E1B-80DC-CCCECACF7AE7}" destId="{644AA97B-6203-48DB-9AD9-6CFFEE0BBE88}" srcOrd="12" destOrd="0" presId="urn:microsoft.com/office/officeart/2005/8/layout/default"/>
    <dgm:cxn modelId="{E13ECDF6-F5BD-4169-A7B8-F8F5E6051FFA}" type="presParOf" srcId="{974CEF57-A84C-4E1B-80DC-CCCECACF7AE7}" destId="{1A6488F7-A911-4189-B228-0361F2671B3F}" srcOrd="13" destOrd="0" presId="urn:microsoft.com/office/officeart/2005/8/layout/default"/>
    <dgm:cxn modelId="{9ADCC1ED-351C-4E23-910C-F30545227F3A}" type="presParOf" srcId="{974CEF57-A84C-4E1B-80DC-CCCECACF7AE7}" destId="{13BBCBE9-424F-4CE2-8538-41BB1A73798F}" srcOrd="14" destOrd="0" presId="urn:microsoft.com/office/officeart/2005/8/layout/default"/>
    <dgm:cxn modelId="{2EB74CCD-B349-4A3F-A664-9EE4905E1C25}" type="presParOf" srcId="{974CEF57-A84C-4E1B-80DC-CCCECACF7AE7}" destId="{82D6100F-C3B6-4876-A83D-1FD0DBA063B3}" srcOrd="15" destOrd="0" presId="urn:microsoft.com/office/officeart/2005/8/layout/default"/>
    <dgm:cxn modelId="{981CF6D3-A963-44A4-BA48-52480899810E}" type="presParOf" srcId="{974CEF57-A84C-4E1B-80DC-CCCECACF7AE7}" destId="{EB002727-F1D5-489E-9719-3C0CF39DB21A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09F0877-920D-40B6-83FA-38BB7AA59BD5}" type="doc">
      <dgm:prSet loTypeId="urn:microsoft.com/office/officeart/2005/8/layout/defaul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pt-BR"/>
        </a:p>
      </dgm:t>
    </dgm:pt>
    <dgm:pt modelId="{6DDBD0E7-67B0-4417-80E6-6CCBA1FFBD41}">
      <dgm:prSet phldrT="[Text]"/>
      <dgm:spPr/>
      <dgm:t>
        <a:bodyPr/>
        <a:lstStyle/>
        <a:p>
          <a:r>
            <a:rPr lang="pt-BR" dirty="0"/>
            <a:t>Check1-Stats history</a:t>
          </a:r>
        </a:p>
      </dgm:t>
    </dgm:pt>
    <dgm:pt modelId="{7CE563DE-B19D-4E0C-B3A9-54D59DF59659}" type="parTrans" cxnId="{7E919FD3-8EC9-43CD-B8D8-7B9261932725}">
      <dgm:prSet/>
      <dgm:spPr/>
      <dgm:t>
        <a:bodyPr/>
        <a:lstStyle/>
        <a:p>
          <a:endParaRPr lang="pt-BR"/>
        </a:p>
      </dgm:t>
    </dgm:pt>
    <dgm:pt modelId="{4CCF7C0C-58AE-4DFC-95F0-D8C1965CB757}" type="sibTrans" cxnId="{7E919FD3-8EC9-43CD-B8D8-7B9261932725}">
      <dgm:prSet/>
      <dgm:spPr/>
      <dgm:t>
        <a:bodyPr/>
        <a:lstStyle/>
        <a:p>
          <a:endParaRPr lang="pt-BR"/>
        </a:p>
      </dgm:t>
    </dgm:pt>
    <dgm:pt modelId="{37426C55-09E1-4F90-9719-46D3523CCFD9}">
      <dgm:prSet/>
      <dgm:spPr/>
      <dgm:t>
        <a:bodyPr/>
        <a:lstStyle/>
        <a:p>
          <a:r>
            <a:rPr lang="pt-BR"/>
            <a:t>Check2-Estimate upd stat freq</a:t>
          </a:r>
        </a:p>
      </dgm:t>
    </dgm:pt>
    <dgm:pt modelId="{D38C1E07-C44E-47AA-A15A-91168844FE0A}" type="parTrans" cxnId="{B4547455-4A1E-4505-A88A-23D618B4B7F6}">
      <dgm:prSet/>
      <dgm:spPr/>
      <dgm:t>
        <a:bodyPr/>
        <a:lstStyle/>
        <a:p>
          <a:endParaRPr lang="pt-BR"/>
        </a:p>
      </dgm:t>
    </dgm:pt>
    <dgm:pt modelId="{24649518-1017-443A-B29D-B5F876FBD4FC}" type="sibTrans" cxnId="{B4547455-4A1E-4505-A88A-23D618B4B7F6}">
      <dgm:prSet/>
      <dgm:spPr/>
      <dgm:t>
        <a:bodyPr/>
        <a:lstStyle/>
        <a:p>
          <a:endParaRPr lang="pt-BR"/>
        </a:p>
      </dgm:t>
    </dgm:pt>
    <dgm:pt modelId="{D46F5E21-BF45-42D0-9382-0281F6698A31}">
      <dgm:prSet/>
      <dgm:spPr/>
      <dgm:t>
        <a:bodyPr/>
        <a:lstStyle/>
        <a:p>
          <a:r>
            <a:rPr lang="pt-BR"/>
            <a:t>Check3-High compilation time</a:t>
          </a:r>
        </a:p>
      </dgm:t>
    </dgm:pt>
    <dgm:pt modelId="{78465E62-C10C-4B5B-BA9D-5EB639049A01}" type="parTrans" cxnId="{05BB852D-7199-4DD3-8835-43FDBD69636B}">
      <dgm:prSet/>
      <dgm:spPr/>
      <dgm:t>
        <a:bodyPr/>
        <a:lstStyle/>
        <a:p>
          <a:endParaRPr lang="pt-BR"/>
        </a:p>
      </dgm:t>
    </dgm:pt>
    <dgm:pt modelId="{B8A827AC-2E7C-41F2-B4A2-7D1EBFF8C8EC}" type="sibTrans" cxnId="{05BB852D-7199-4DD3-8835-43FDBD69636B}">
      <dgm:prSet/>
      <dgm:spPr/>
      <dgm:t>
        <a:bodyPr/>
        <a:lstStyle/>
        <a:p>
          <a:endParaRPr lang="pt-BR"/>
        </a:p>
      </dgm:t>
    </dgm:pt>
    <dgm:pt modelId="{99D88F34-0DEE-49C8-B3C1-E506E8E59DF8}">
      <dgm:prSet/>
      <dgm:spPr/>
      <dgm:t>
        <a:bodyPr/>
        <a:lstStyle/>
        <a:p>
          <a:r>
            <a:rPr lang="pt-BR"/>
            <a:t>Check4-Stats and sort warning</a:t>
          </a:r>
        </a:p>
      </dgm:t>
    </dgm:pt>
    <dgm:pt modelId="{7E2C2858-66F3-463B-A958-5C57CC440F7C}" type="parTrans" cxnId="{57687207-CBA0-4871-A521-7DA577EE56FE}">
      <dgm:prSet/>
      <dgm:spPr/>
      <dgm:t>
        <a:bodyPr/>
        <a:lstStyle/>
        <a:p>
          <a:endParaRPr lang="pt-BR"/>
        </a:p>
      </dgm:t>
    </dgm:pt>
    <dgm:pt modelId="{7E2DDC9E-7BCA-4A9C-B76C-8DDA86CEA716}" type="sibTrans" cxnId="{57687207-CBA0-4871-A521-7DA577EE56FE}">
      <dgm:prSet/>
      <dgm:spPr/>
      <dgm:t>
        <a:bodyPr/>
        <a:lstStyle/>
        <a:p>
          <a:endParaRPr lang="pt-BR"/>
        </a:p>
      </dgm:t>
    </dgm:pt>
    <dgm:pt modelId="{8308C3A2-41B5-414A-B251-F5AB979E597D}">
      <dgm:prSet/>
      <dgm:spPr/>
      <dgm:t>
        <a:bodyPr/>
        <a:lstStyle/>
        <a:p>
          <a:r>
            <a:rPr lang="pt-BR"/>
            <a:t>Check5-Unused stats</a:t>
          </a:r>
        </a:p>
      </dgm:t>
    </dgm:pt>
    <dgm:pt modelId="{A34246EF-7B66-4C3F-A643-08CEBAB7EAB9}" type="parTrans" cxnId="{0396BBBB-F094-40FA-8E67-C0FC5AE694DF}">
      <dgm:prSet/>
      <dgm:spPr/>
      <dgm:t>
        <a:bodyPr/>
        <a:lstStyle/>
        <a:p>
          <a:endParaRPr lang="pt-BR"/>
        </a:p>
      </dgm:t>
    </dgm:pt>
    <dgm:pt modelId="{A55ED953-AEBC-4048-8535-2D17FC5AE50A}" type="sibTrans" cxnId="{0396BBBB-F094-40FA-8E67-C0FC5AE694DF}">
      <dgm:prSet/>
      <dgm:spPr/>
      <dgm:t>
        <a:bodyPr/>
        <a:lstStyle/>
        <a:p>
          <a:endParaRPr lang="pt-BR"/>
        </a:p>
      </dgm:t>
    </dgm:pt>
    <dgm:pt modelId="{67B62A34-A69B-4632-9171-C1260E4EFFA1}">
      <dgm:prSet/>
      <dgm:spPr/>
      <dgm:t>
        <a:bodyPr/>
        <a:lstStyle/>
        <a:p>
          <a:r>
            <a:rPr lang="pt-BR"/>
            <a:t>Check6-Estimate mod per min</a:t>
          </a:r>
        </a:p>
      </dgm:t>
    </dgm:pt>
    <dgm:pt modelId="{8307162C-4088-4357-B699-BCCD23B4C322}" type="parTrans" cxnId="{75B0D6C9-4537-4008-85BD-E478965D5480}">
      <dgm:prSet/>
      <dgm:spPr/>
      <dgm:t>
        <a:bodyPr/>
        <a:lstStyle/>
        <a:p>
          <a:endParaRPr lang="pt-BR"/>
        </a:p>
      </dgm:t>
    </dgm:pt>
    <dgm:pt modelId="{3C2A52C2-BEE1-4150-BA20-DA8C5E91DA6C}" type="sibTrans" cxnId="{75B0D6C9-4537-4008-85BD-E478965D5480}">
      <dgm:prSet/>
      <dgm:spPr/>
      <dgm:t>
        <a:bodyPr/>
        <a:lstStyle/>
        <a:p>
          <a:endParaRPr lang="pt-BR"/>
        </a:p>
      </dgm:t>
    </dgm:pt>
    <dgm:pt modelId="{FC3E2274-8861-4083-9CF4-346A8E03BB39}">
      <dgm:prSet/>
      <dgm:spPr/>
      <dgm:t>
        <a:bodyPr/>
        <a:lstStyle/>
        <a:p>
          <a:r>
            <a:rPr lang="pt-BR"/>
            <a:t>Check7-Upd stat threshold</a:t>
          </a:r>
        </a:p>
      </dgm:t>
    </dgm:pt>
    <dgm:pt modelId="{C82CF7C6-D324-4041-8513-86411FEDB388}" type="parTrans" cxnId="{58F84CB0-9082-42AE-8DBE-BACB0D17C0A6}">
      <dgm:prSet/>
      <dgm:spPr/>
      <dgm:t>
        <a:bodyPr/>
        <a:lstStyle/>
        <a:p>
          <a:endParaRPr lang="pt-BR"/>
        </a:p>
      </dgm:t>
    </dgm:pt>
    <dgm:pt modelId="{F958FA41-B728-412D-A672-FFB4CC91638A}" type="sibTrans" cxnId="{58F84CB0-9082-42AE-8DBE-BACB0D17C0A6}">
      <dgm:prSet/>
      <dgm:spPr/>
      <dgm:t>
        <a:bodyPr/>
        <a:lstStyle/>
        <a:p>
          <a:endParaRPr lang="pt-BR"/>
        </a:p>
      </dgm:t>
    </dgm:pt>
    <dgm:pt modelId="{93A748F3-D038-4882-944F-659A471F4256}">
      <dgm:prSet/>
      <dgm:spPr/>
      <dgm:t>
        <a:bodyPr/>
        <a:lstStyle/>
        <a:p>
          <a:r>
            <a:rPr lang="pt-BR"/>
            <a:t>Check8-Tiny tab OutOfDate</a:t>
          </a:r>
        </a:p>
      </dgm:t>
    </dgm:pt>
    <dgm:pt modelId="{3B352D22-C019-42ED-AE22-924049370A52}" type="parTrans" cxnId="{720D4A7A-365C-4435-A014-BEC38B03FC8A}">
      <dgm:prSet/>
      <dgm:spPr/>
      <dgm:t>
        <a:bodyPr/>
        <a:lstStyle/>
        <a:p>
          <a:endParaRPr lang="pt-BR"/>
        </a:p>
      </dgm:t>
    </dgm:pt>
    <dgm:pt modelId="{18081F9C-0032-4B83-9452-4FB4A0C2CD15}" type="sibTrans" cxnId="{720D4A7A-365C-4435-A014-BEC38B03FC8A}">
      <dgm:prSet/>
      <dgm:spPr/>
      <dgm:t>
        <a:bodyPr/>
        <a:lstStyle/>
        <a:p>
          <a:endParaRPr lang="pt-BR"/>
        </a:p>
      </dgm:t>
    </dgm:pt>
    <dgm:pt modelId="{4AFEBD36-57D8-4B70-9C3B-52D498724432}">
      <dgm:prSet/>
      <dgm:spPr/>
      <dgm:t>
        <a:bodyPr/>
        <a:lstStyle/>
        <a:p>
          <a:r>
            <a:rPr lang="pt-BR"/>
            <a:t>Check9-TF2371 dynamic threshold</a:t>
          </a:r>
        </a:p>
      </dgm:t>
    </dgm:pt>
    <dgm:pt modelId="{8AC4E27D-62DE-473E-89CC-6CEC914CED9F}" type="parTrans" cxnId="{E0D8384C-331E-4EC4-8D37-80BC397428D7}">
      <dgm:prSet/>
      <dgm:spPr/>
      <dgm:t>
        <a:bodyPr/>
        <a:lstStyle/>
        <a:p>
          <a:endParaRPr lang="pt-BR"/>
        </a:p>
      </dgm:t>
    </dgm:pt>
    <dgm:pt modelId="{73FC6E71-5A4E-4515-8513-4BC8CBF25F85}" type="sibTrans" cxnId="{E0D8384C-331E-4EC4-8D37-80BC397428D7}">
      <dgm:prSet/>
      <dgm:spPr/>
      <dgm:t>
        <a:bodyPr/>
        <a:lstStyle/>
        <a:p>
          <a:endParaRPr lang="pt-BR"/>
        </a:p>
      </dgm:t>
    </dgm:pt>
    <dgm:pt modelId="{15BF584F-D7E4-4EEB-B1CA-4CA1871AB76F}">
      <dgm:prSet/>
      <dgm:spPr/>
      <dgm:t>
        <a:bodyPr/>
        <a:lstStyle/>
        <a:p>
          <a:r>
            <a:rPr lang="pt-BR"/>
            <a:t>Check10-Ascending stats</a:t>
          </a:r>
        </a:p>
      </dgm:t>
    </dgm:pt>
    <dgm:pt modelId="{2EF05661-AA39-454A-A22A-110DBC2EB8F5}" type="parTrans" cxnId="{84C2AFE0-0C6C-444D-850B-EBA1D06CA060}">
      <dgm:prSet/>
      <dgm:spPr/>
      <dgm:t>
        <a:bodyPr/>
        <a:lstStyle/>
        <a:p>
          <a:endParaRPr lang="pt-BR"/>
        </a:p>
      </dgm:t>
    </dgm:pt>
    <dgm:pt modelId="{BF7AD407-0A68-4D6A-B5B0-5114682F621F}" type="sibTrans" cxnId="{84C2AFE0-0C6C-444D-850B-EBA1D06CA060}">
      <dgm:prSet/>
      <dgm:spPr/>
      <dgm:t>
        <a:bodyPr/>
        <a:lstStyle/>
        <a:p>
          <a:endParaRPr lang="pt-BR"/>
        </a:p>
      </dgm:t>
    </dgm:pt>
    <dgm:pt modelId="{7075782C-C8AD-416B-B55C-CD1DFFB0A5BC}">
      <dgm:prSet/>
      <dgm:spPr/>
      <dgm:t>
        <a:bodyPr/>
        <a:lstStyle/>
        <a:p>
          <a:r>
            <a:rPr lang="pt-BR"/>
            <a:t>Check11-TF4139 hist amendment</a:t>
          </a:r>
        </a:p>
      </dgm:t>
    </dgm:pt>
    <dgm:pt modelId="{62AB5D1B-791A-49FE-9C02-4431FD473372}" type="parTrans" cxnId="{76D9E2AD-01F9-48BE-B76C-369F2D237409}">
      <dgm:prSet/>
      <dgm:spPr/>
      <dgm:t>
        <a:bodyPr/>
        <a:lstStyle/>
        <a:p>
          <a:endParaRPr lang="pt-BR"/>
        </a:p>
      </dgm:t>
    </dgm:pt>
    <dgm:pt modelId="{CE0F1EAE-1A77-4B01-A5F1-C18283A48ADD}" type="sibTrans" cxnId="{76D9E2AD-01F9-48BE-B76C-369F2D237409}">
      <dgm:prSet/>
      <dgm:spPr/>
      <dgm:t>
        <a:bodyPr/>
        <a:lstStyle/>
        <a:p>
          <a:endParaRPr lang="pt-BR"/>
        </a:p>
      </dgm:t>
    </dgm:pt>
    <dgm:pt modelId="{1807180A-3955-466B-9929-7AD488272355}">
      <dgm:prSet/>
      <dgm:spPr/>
      <dgm:t>
        <a:bodyPr/>
        <a:lstStyle/>
        <a:p>
          <a:r>
            <a:rPr lang="pt-BR"/>
            <a:t>Check12-TF2389 and TF2390 hist</a:t>
          </a:r>
        </a:p>
      </dgm:t>
    </dgm:pt>
    <dgm:pt modelId="{6E635AE2-E0CC-4F6F-8E07-47150F8FC923}" type="parTrans" cxnId="{6897AB1B-B26E-4768-BDAC-9A7612F1EC81}">
      <dgm:prSet/>
      <dgm:spPr/>
      <dgm:t>
        <a:bodyPr/>
        <a:lstStyle/>
        <a:p>
          <a:endParaRPr lang="pt-BR"/>
        </a:p>
      </dgm:t>
    </dgm:pt>
    <dgm:pt modelId="{39996283-2251-45B6-93CF-86F06A4889FF}" type="sibTrans" cxnId="{6897AB1B-B26E-4768-BDAC-9A7612F1EC81}">
      <dgm:prSet/>
      <dgm:spPr/>
      <dgm:t>
        <a:bodyPr/>
        <a:lstStyle/>
        <a:p>
          <a:endParaRPr lang="pt-BR"/>
        </a:p>
      </dgm:t>
    </dgm:pt>
    <dgm:pt modelId="{BDF9D98E-C265-4C28-BFAE-F7E9C6263A74}">
      <dgm:prSet/>
      <dgm:spPr/>
      <dgm:t>
        <a:bodyPr/>
        <a:lstStyle/>
        <a:p>
          <a:r>
            <a:rPr lang="pt-BR"/>
            <a:t>Check13-TF4199 - QO hotfixes</a:t>
          </a:r>
        </a:p>
      </dgm:t>
    </dgm:pt>
    <dgm:pt modelId="{A365FC52-06AA-45AA-A64E-C1F923974130}" type="parTrans" cxnId="{158E8AD5-02EA-487C-96CF-688FCEFDE751}">
      <dgm:prSet/>
      <dgm:spPr/>
      <dgm:t>
        <a:bodyPr/>
        <a:lstStyle/>
        <a:p>
          <a:endParaRPr lang="pt-BR"/>
        </a:p>
      </dgm:t>
    </dgm:pt>
    <dgm:pt modelId="{B28421F9-4D00-42BA-96CD-4D95A4F124F4}" type="sibTrans" cxnId="{158E8AD5-02EA-487C-96CF-688FCEFDE751}">
      <dgm:prSet/>
      <dgm:spPr/>
      <dgm:t>
        <a:bodyPr/>
        <a:lstStyle/>
        <a:p>
          <a:endParaRPr lang="pt-BR"/>
        </a:p>
      </dgm:t>
    </dgm:pt>
    <dgm:pt modelId="{F49D08C5-C0E2-43F3-913E-449661C38A4A}">
      <dgm:prSet/>
      <dgm:spPr/>
      <dgm:t>
        <a:bodyPr/>
        <a:lstStyle/>
        <a:p>
          <a:r>
            <a:rPr lang="pt-BR"/>
            <a:t>Check14-Filtered stats</a:t>
          </a:r>
        </a:p>
      </dgm:t>
    </dgm:pt>
    <dgm:pt modelId="{721B7697-7FCB-4743-A4DB-0D15CDA68193}" type="parTrans" cxnId="{32451DCD-29F4-47B8-AD2D-27C2F8927DC0}">
      <dgm:prSet/>
      <dgm:spPr/>
      <dgm:t>
        <a:bodyPr/>
        <a:lstStyle/>
        <a:p>
          <a:endParaRPr lang="pt-BR"/>
        </a:p>
      </dgm:t>
    </dgm:pt>
    <dgm:pt modelId="{29369263-801F-468D-890B-C7F6C8F79634}" type="sibTrans" cxnId="{32451DCD-29F4-47B8-AD2D-27C2F8927DC0}">
      <dgm:prSet/>
      <dgm:spPr/>
      <dgm:t>
        <a:bodyPr/>
        <a:lstStyle/>
        <a:p>
          <a:endParaRPr lang="pt-BR"/>
        </a:p>
      </dgm:t>
    </dgm:pt>
    <dgm:pt modelId="{9215947B-D4AB-4DBC-B06F-66A8A4D59FD2}">
      <dgm:prSet/>
      <dgm:spPr/>
      <dgm:t>
        <a:bodyPr/>
        <a:lstStyle/>
        <a:p>
          <a:r>
            <a:rPr lang="pt-BR"/>
            <a:t>Check15-Data skew histograms</a:t>
          </a:r>
        </a:p>
      </dgm:t>
    </dgm:pt>
    <dgm:pt modelId="{8B329981-6BF4-4115-AE41-1AD9599A146D}" type="parTrans" cxnId="{11F7DF40-B6D7-4670-87B0-A2A64E0D9E05}">
      <dgm:prSet/>
      <dgm:spPr/>
      <dgm:t>
        <a:bodyPr/>
        <a:lstStyle/>
        <a:p>
          <a:endParaRPr lang="pt-BR"/>
        </a:p>
      </dgm:t>
    </dgm:pt>
    <dgm:pt modelId="{AF557434-2939-4D60-B372-A6470CCA97F5}" type="sibTrans" cxnId="{11F7DF40-B6D7-4670-87B0-A2A64E0D9E05}">
      <dgm:prSet/>
      <dgm:spPr/>
      <dgm:t>
        <a:bodyPr/>
        <a:lstStyle/>
        <a:p>
          <a:endParaRPr lang="pt-BR"/>
        </a:p>
      </dgm:t>
    </dgm:pt>
    <dgm:pt modelId="{C36A7CBC-300B-4868-9A77-7FB5315D0C76}">
      <dgm:prSet/>
      <dgm:spPr/>
      <dgm:t>
        <a:bodyPr/>
        <a:lstStyle/>
        <a:p>
          <a:r>
            <a:rPr lang="pt-BR"/>
            <a:t>Check16-Filtered stat OutOfDate</a:t>
          </a:r>
        </a:p>
      </dgm:t>
    </dgm:pt>
    <dgm:pt modelId="{FCDD5007-7431-4DDA-AE90-E6B24E8725C7}" type="parTrans" cxnId="{6F2C4152-BA9D-4958-BE8D-C43F3BFA9A49}">
      <dgm:prSet/>
      <dgm:spPr/>
      <dgm:t>
        <a:bodyPr/>
        <a:lstStyle/>
        <a:p>
          <a:endParaRPr lang="pt-BR"/>
        </a:p>
      </dgm:t>
    </dgm:pt>
    <dgm:pt modelId="{AA07516A-4481-4EE2-AABA-7661A8DDB728}" type="sibTrans" cxnId="{6F2C4152-BA9D-4958-BE8D-C43F3BFA9A49}">
      <dgm:prSet/>
      <dgm:spPr/>
      <dgm:t>
        <a:bodyPr/>
        <a:lstStyle/>
        <a:p>
          <a:endParaRPr lang="pt-BR"/>
        </a:p>
      </dgm:t>
    </dgm:pt>
    <dgm:pt modelId="{A953B936-948F-4103-A9FF-BC5C1298D97A}">
      <dgm:prSet/>
      <dgm:spPr/>
      <dgm:t>
        <a:bodyPr/>
        <a:lstStyle/>
        <a:p>
          <a:r>
            <a:rPr lang="pt-BR"/>
            <a:t>Check17-NoExpand stats on views</a:t>
          </a:r>
        </a:p>
      </dgm:t>
    </dgm:pt>
    <dgm:pt modelId="{2195307B-99F3-4C2A-8B45-C0B8F52CC166}" type="parTrans" cxnId="{16620998-E9CC-4CFC-AA61-9F7D594A162F}">
      <dgm:prSet/>
      <dgm:spPr/>
      <dgm:t>
        <a:bodyPr/>
        <a:lstStyle/>
        <a:p>
          <a:endParaRPr lang="pt-BR"/>
        </a:p>
      </dgm:t>
    </dgm:pt>
    <dgm:pt modelId="{FEE8E620-A5A3-4CA7-A3BC-1950182A60B6}" type="sibTrans" cxnId="{16620998-E9CC-4CFC-AA61-9F7D594A162F}">
      <dgm:prSet/>
      <dgm:spPr/>
      <dgm:t>
        <a:bodyPr/>
        <a:lstStyle/>
        <a:p>
          <a:endParaRPr lang="pt-BR"/>
        </a:p>
      </dgm:t>
    </dgm:pt>
    <dgm:pt modelId="{C8E98ECD-FBAE-410B-9F5E-66962CE47274}">
      <dgm:prSet/>
      <dgm:spPr/>
      <dgm:t>
        <a:bodyPr/>
        <a:lstStyle/>
        <a:p>
          <a:r>
            <a:rPr lang="pt-BR"/>
            <a:t>Check18-DB setting</a:t>
          </a:r>
        </a:p>
      </dgm:t>
    </dgm:pt>
    <dgm:pt modelId="{026ADA30-4FEE-4EA3-81D3-0589F094064B}" type="parTrans" cxnId="{996F4100-C7F2-46BA-B072-0B8C66CAA2A2}">
      <dgm:prSet/>
      <dgm:spPr/>
      <dgm:t>
        <a:bodyPr/>
        <a:lstStyle/>
        <a:p>
          <a:endParaRPr lang="pt-BR"/>
        </a:p>
      </dgm:t>
    </dgm:pt>
    <dgm:pt modelId="{A6044C92-2718-45A9-BC2C-C2E939795E51}" type="sibTrans" cxnId="{996F4100-C7F2-46BA-B072-0B8C66CAA2A2}">
      <dgm:prSet/>
      <dgm:spPr/>
      <dgm:t>
        <a:bodyPr/>
        <a:lstStyle/>
        <a:p>
          <a:endParaRPr lang="pt-BR"/>
        </a:p>
      </dgm:t>
    </dgm:pt>
    <dgm:pt modelId="{CBCAE947-90ED-4C9E-9224-8AF235544EEA}">
      <dgm:prSet/>
      <dgm:spPr/>
      <dgm:t>
        <a:bodyPr/>
        <a:lstStyle/>
        <a:p>
          <a:r>
            <a:rPr lang="pt-BR"/>
            <a:t>Check19-Inc. DB setting</a:t>
          </a:r>
        </a:p>
      </dgm:t>
    </dgm:pt>
    <dgm:pt modelId="{769D4A79-ADD8-45AF-80E7-04F2006CA23A}" type="parTrans" cxnId="{6C73033B-3958-4110-A161-E4DE883FF11C}">
      <dgm:prSet/>
      <dgm:spPr/>
      <dgm:t>
        <a:bodyPr/>
        <a:lstStyle/>
        <a:p>
          <a:endParaRPr lang="pt-BR"/>
        </a:p>
      </dgm:t>
    </dgm:pt>
    <dgm:pt modelId="{64CB4E78-423E-4155-9EFF-78346F5D757C}" type="sibTrans" cxnId="{6C73033B-3958-4110-A161-E4DE883FF11C}">
      <dgm:prSet/>
      <dgm:spPr/>
      <dgm:t>
        <a:bodyPr/>
        <a:lstStyle/>
        <a:p>
          <a:endParaRPr lang="pt-BR"/>
        </a:p>
      </dgm:t>
    </dgm:pt>
    <dgm:pt modelId="{2DB590EF-832D-4148-B5B1-98B9FD72456D}">
      <dgm:prSet/>
      <dgm:spPr/>
      <dgm:t>
        <a:bodyPr/>
        <a:lstStyle/>
        <a:p>
          <a:r>
            <a:rPr lang="pt-BR"/>
            <a:t>Check20-Inc. partitioned stats</a:t>
          </a:r>
        </a:p>
      </dgm:t>
    </dgm:pt>
    <dgm:pt modelId="{0B4D2F01-08C8-4F54-9E13-605BE3E4BC22}" type="parTrans" cxnId="{F1523CFF-490F-4538-A7D8-43BA88B555B6}">
      <dgm:prSet/>
      <dgm:spPr/>
      <dgm:t>
        <a:bodyPr/>
        <a:lstStyle/>
        <a:p>
          <a:endParaRPr lang="pt-BR"/>
        </a:p>
      </dgm:t>
    </dgm:pt>
    <dgm:pt modelId="{D3816117-A5B0-493B-B8D6-41857802F9CE}" type="sibTrans" cxnId="{F1523CFF-490F-4538-A7D8-43BA88B555B6}">
      <dgm:prSet/>
      <dgm:spPr/>
      <dgm:t>
        <a:bodyPr/>
        <a:lstStyle/>
        <a:p>
          <a:endParaRPr lang="pt-BR"/>
        </a:p>
      </dgm:t>
    </dgm:pt>
    <dgm:pt modelId="{C7AE238C-8AEC-435A-98C6-A91101212AEC}">
      <dgm:prSet/>
      <dgm:spPr/>
      <dgm:t>
        <a:bodyPr/>
        <a:lstStyle/>
        <a:p>
          <a:r>
            <a:rPr lang="pt-BR"/>
            <a:t>Check21-Async, background jobs</a:t>
          </a:r>
        </a:p>
      </dgm:t>
    </dgm:pt>
    <dgm:pt modelId="{8C72CF6D-6F7A-4BA6-95CD-FF9CF01D655B}" type="parTrans" cxnId="{F2F5F33F-AB7F-40A5-9F88-5D942D2A2DA0}">
      <dgm:prSet/>
      <dgm:spPr/>
      <dgm:t>
        <a:bodyPr/>
        <a:lstStyle/>
        <a:p>
          <a:endParaRPr lang="pt-BR"/>
        </a:p>
      </dgm:t>
    </dgm:pt>
    <dgm:pt modelId="{0547CD21-5CB1-4461-AEEF-CAD54D7FEE28}" type="sibTrans" cxnId="{F2F5F33F-AB7F-40A5-9F88-5D942D2A2DA0}">
      <dgm:prSet/>
      <dgm:spPr/>
      <dgm:t>
        <a:bodyPr/>
        <a:lstStyle/>
        <a:p>
          <a:endParaRPr lang="pt-BR"/>
        </a:p>
      </dgm:t>
    </dgm:pt>
    <dgm:pt modelId="{EB58ACDC-9CEF-4B16-8DB1-5A5CCDCBA2E0}">
      <dgm:prSet/>
      <dgm:spPr/>
      <dgm:t>
        <a:bodyPr/>
        <a:lstStyle/>
        <a:p>
          <a:r>
            <a:rPr lang="pt-BR"/>
            <a:t>Check22-Modules running upd</a:t>
          </a:r>
        </a:p>
      </dgm:t>
    </dgm:pt>
    <dgm:pt modelId="{92899CAA-8A58-4BD7-AD32-CC58D6DCC4AE}" type="parTrans" cxnId="{A9774F08-6981-4C28-A9F3-AC97E1763969}">
      <dgm:prSet/>
      <dgm:spPr/>
      <dgm:t>
        <a:bodyPr/>
        <a:lstStyle/>
        <a:p>
          <a:endParaRPr lang="pt-BR"/>
        </a:p>
      </dgm:t>
    </dgm:pt>
    <dgm:pt modelId="{BE8EBBED-045D-45F0-B74E-762100870FD3}" type="sibTrans" cxnId="{A9774F08-6981-4C28-A9F3-AC97E1763969}">
      <dgm:prSet/>
      <dgm:spPr/>
      <dgm:t>
        <a:bodyPr/>
        <a:lstStyle/>
        <a:p>
          <a:endParaRPr lang="pt-BR"/>
        </a:p>
      </dgm:t>
    </dgm:pt>
    <dgm:pt modelId="{724A0B0A-431B-4645-90A5-7B920BFD795E}">
      <dgm:prSet/>
      <dgm:spPr/>
      <dgm:t>
        <a:bodyPr/>
        <a:lstStyle/>
        <a:p>
          <a:r>
            <a:rPr lang="pt-BR"/>
            <a:t>Check23-Small percent sample</a:t>
          </a:r>
        </a:p>
      </dgm:t>
    </dgm:pt>
    <dgm:pt modelId="{4BCD3D0F-2E9D-4C4F-B737-3C5201391ABB}" type="parTrans" cxnId="{647B35AB-8A13-479A-9962-D33A74753F3D}">
      <dgm:prSet/>
      <dgm:spPr/>
      <dgm:t>
        <a:bodyPr/>
        <a:lstStyle/>
        <a:p>
          <a:endParaRPr lang="pt-BR"/>
        </a:p>
      </dgm:t>
    </dgm:pt>
    <dgm:pt modelId="{504AF09B-4FE2-497A-AD3B-F1A532D33AC7}" type="sibTrans" cxnId="{647B35AB-8A13-479A-9962-D33A74753F3D}">
      <dgm:prSet/>
      <dgm:spPr/>
      <dgm:t>
        <a:bodyPr/>
        <a:lstStyle/>
        <a:p>
          <a:endParaRPr lang="pt-BR"/>
        </a:p>
      </dgm:t>
    </dgm:pt>
    <dgm:pt modelId="{9CBB095F-6E05-41F8-A712-4F3DD2B6F07E}">
      <dgm:prSet/>
      <dgm:spPr/>
      <dgm:t>
        <a:bodyPr/>
        <a:lstStyle/>
        <a:p>
          <a:r>
            <a:rPr lang="pt-BR"/>
            <a:t>Check24-Adjust MAXDOP</a:t>
          </a:r>
        </a:p>
      </dgm:t>
    </dgm:pt>
    <dgm:pt modelId="{04AF22A3-B29C-4908-986A-397E5C2F6C86}" type="parTrans" cxnId="{C8A4FB82-1A15-458A-BBEB-86BD9DACD4A5}">
      <dgm:prSet/>
      <dgm:spPr/>
      <dgm:t>
        <a:bodyPr/>
        <a:lstStyle/>
        <a:p>
          <a:endParaRPr lang="pt-BR"/>
        </a:p>
      </dgm:t>
    </dgm:pt>
    <dgm:pt modelId="{81CCC9B6-B685-4670-B664-7288EFBABCF1}" type="sibTrans" cxnId="{C8A4FB82-1A15-458A-BBEB-86BD9DACD4A5}">
      <dgm:prSet/>
      <dgm:spPr/>
      <dgm:t>
        <a:bodyPr/>
        <a:lstStyle/>
        <a:p>
          <a:endParaRPr lang="pt-BR"/>
        </a:p>
      </dgm:t>
    </dgm:pt>
    <dgm:pt modelId="{A0224B23-1ECE-4F75-8265-E5A20A3B0177}">
      <dgm:prSet/>
      <dgm:spPr/>
      <dgm:t>
        <a:bodyPr/>
        <a:lstStyle/>
        <a:p>
          <a:r>
            <a:rPr lang="pt-BR"/>
            <a:t>Check25-NoRecompute</a:t>
          </a:r>
        </a:p>
      </dgm:t>
    </dgm:pt>
    <dgm:pt modelId="{1D88EF9B-6EBC-45B3-9176-FA64B83DE94F}" type="parTrans" cxnId="{BD8E2797-F8A0-4303-B76C-36BDCEC66264}">
      <dgm:prSet/>
      <dgm:spPr/>
      <dgm:t>
        <a:bodyPr/>
        <a:lstStyle/>
        <a:p>
          <a:endParaRPr lang="pt-BR"/>
        </a:p>
      </dgm:t>
    </dgm:pt>
    <dgm:pt modelId="{BD16A03A-A063-4932-B2F7-7BD5BDE1EB05}" type="sibTrans" cxnId="{BD8E2797-F8A0-4303-B76C-36BDCEC66264}">
      <dgm:prSet/>
      <dgm:spPr/>
      <dgm:t>
        <a:bodyPr/>
        <a:lstStyle/>
        <a:p>
          <a:endParaRPr lang="pt-BR"/>
        </a:p>
      </dgm:t>
    </dgm:pt>
    <dgm:pt modelId="{C3FE0F61-E085-47E0-A069-7B4356CCB233}">
      <dgm:prSet/>
      <dgm:spPr/>
      <dgm:t>
        <a:bodyPr/>
        <a:lstStyle/>
        <a:p>
          <a:r>
            <a:rPr lang="pt-BR"/>
            <a:t>Check26-Stats on LOB columns</a:t>
          </a:r>
        </a:p>
      </dgm:t>
    </dgm:pt>
    <dgm:pt modelId="{063FAAA5-E814-4761-A5CA-59A5FA8DC82B}" type="parTrans" cxnId="{0980B393-53C2-452F-8FFA-88B23D34148C}">
      <dgm:prSet/>
      <dgm:spPr/>
      <dgm:t>
        <a:bodyPr/>
        <a:lstStyle/>
        <a:p>
          <a:endParaRPr lang="pt-BR"/>
        </a:p>
      </dgm:t>
    </dgm:pt>
    <dgm:pt modelId="{6BB3A9DA-4AE4-4EC2-A7AD-AA218CF20C7B}" type="sibTrans" cxnId="{0980B393-53C2-452F-8FFA-88B23D34148C}">
      <dgm:prSet/>
      <dgm:spPr/>
      <dgm:t>
        <a:bodyPr/>
        <a:lstStyle/>
        <a:p>
          <a:endParaRPr lang="pt-BR"/>
        </a:p>
      </dgm:t>
    </dgm:pt>
    <dgm:pt modelId="{AA5035FC-2841-4A35-BE69-709A2BBABAA3}">
      <dgm:prSet/>
      <dgm:spPr/>
      <dgm:t>
        <a:bodyPr/>
        <a:lstStyle/>
        <a:p>
          <a:r>
            <a:rPr lang="pt-BR"/>
            <a:t>Check27-More stats than cols</a:t>
          </a:r>
        </a:p>
      </dgm:t>
    </dgm:pt>
    <dgm:pt modelId="{9836A16C-277F-4758-B677-51088ED626E8}" type="parTrans" cxnId="{0CD3D263-B7A4-4919-90BD-BB743DAB151D}">
      <dgm:prSet/>
      <dgm:spPr/>
      <dgm:t>
        <a:bodyPr/>
        <a:lstStyle/>
        <a:p>
          <a:endParaRPr lang="pt-BR"/>
        </a:p>
      </dgm:t>
    </dgm:pt>
    <dgm:pt modelId="{DA2A37E2-0922-47D0-85BE-6DFFF4D3152C}" type="sibTrans" cxnId="{0CD3D263-B7A4-4919-90BD-BB743DAB151D}">
      <dgm:prSet/>
      <dgm:spPr/>
      <dgm:t>
        <a:bodyPr/>
        <a:lstStyle/>
        <a:p>
          <a:endParaRPr lang="pt-BR"/>
        </a:p>
      </dgm:t>
    </dgm:pt>
    <dgm:pt modelId="{4BCE5F95-6BA2-498C-9EEB-A399425F0815}">
      <dgm:prSet/>
      <dgm:spPr/>
      <dgm:t>
        <a:bodyPr/>
        <a:lstStyle/>
        <a:p>
          <a:r>
            <a:rPr lang="pt-BR"/>
            <a:t>Check28-Duplicated stats</a:t>
          </a:r>
        </a:p>
      </dgm:t>
    </dgm:pt>
    <dgm:pt modelId="{851A5CA5-CB49-4063-BAFC-D317FD71A5A1}" type="parTrans" cxnId="{FD823063-889E-48E3-8E2A-A7AEE68EC8CF}">
      <dgm:prSet/>
      <dgm:spPr/>
      <dgm:t>
        <a:bodyPr/>
        <a:lstStyle/>
        <a:p>
          <a:endParaRPr lang="pt-BR"/>
        </a:p>
      </dgm:t>
    </dgm:pt>
    <dgm:pt modelId="{F49BE0A6-D862-40FB-817E-023EF54DFFF4}" type="sibTrans" cxnId="{FD823063-889E-48E3-8E2A-A7AEE68EC8CF}">
      <dgm:prSet/>
      <dgm:spPr/>
      <dgm:t>
        <a:bodyPr/>
        <a:lstStyle/>
        <a:p>
          <a:endParaRPr lang="pt-BR"/>
        </a:p>
      </dgm:t>
    </dgm:pt>
    <dgm:pt modelId="{F8E66215-D706-465D-B730-BBB2D341F01F}">
      <dgm:prSet/>
      <dgm:spPr/>
      <dgm:t>
        <a:bodyPr/>
        <a:lstStyle/>
        <a:p>
          <a:r>
            <a:rPr lang="pt-BR"/>
            <a:t>Check29-Tables 10mi and sample</a:t>
          </a:r>
        </a:p>
      </dgm:t>
    </dgm:pt>
    <dgm:pt modelId="{3A264BAC-612D-4D3C-B687-941892942ED4}" type="parTrans" cxnId="{26C6C36E-7766-4A7F-AB43-54192B31F96D}">
      <dgm:prSet/>
      <dgm:spPr/>
      <dgm:t>
        <a:bodyPr/>
        <a:lstStyle/>
        <a:p>
          <a:endParaRPr lang="pt-BR"/>
        </a:p>
      </dgm:t>
    </dgm:pt>
    <dgm:pt modelId="{9F3448B5-9B31-454D-8881-F27EE8292E36}" type="sibTrans" cxnId="{26C6C36E-7766-4A7F-AB43-54192B31F96D}">
      <dgm:prSet/>
      <dgm:spPr/>
      <dgm:t>
        <a:bodyPr/>
        <a:lstStyle/>
        <a:p>
          <a:endParaRPr lang="pt-BR"/>
        </a:p>
      </dgm:t>
    </dgm:pt>
    <dgm:pt modelId="{33EB294D-C294-42C9-A9C4-87F621A74D82}">
      <dgm:prSet/>
      <dgm:spPr/>
      <dgm:t>
        <a:bodyPr/>
        <a:lstStyle/>
        <a:p>
          <a:r>
            <a:rPr lang="pt-BR"/>
            <a:t>Check30-Out-of-date stats</a:t>
          </a:r>
        </a:p>
      </dgm:t>
    </dgm:pt>
    <dgm:pt modelId="{18072367-E831-4107-B6AD-C36AA33A019D}" type="parTrans" cxnId="{7AE29175-AF30-4C1F-9A5D-A8384D1CA5EF}">
      <dgm:prSet/>
      <dgm:spPr/>
      <dgm:t>
        <a:bodyPr/>
        <a:lstStyle/>
        <a:p>
          <a:endParaRPr lang="pt-BR"/>
        </a:p>
      </dgm:t>
    </dgm:pt>
    <dgm:pt modelId="{E187786D-119E-413E-98AD-A21507679E86}" type="sibTrans" cxnId="{7AE29175-AF30-4C1F-9A5D-A8384D1CA5EF}">
      <dgm:prSet/>
      <dgm:spPr/>
      <dgm:t>
        <a:bodyPr/>
        <a:lstStyle/>
        <a:p>
          <a:endParaRPr lang="pt-BR"/>
        </a:p>
      </dgm:t>
    </dgm:pt>
    <dgm:pt modelId="{4C9F8638-3448-46C7-AAF6-51A4A77F8533}">
      <dgm:prSet/>
      <dgm:spPr/>
      <dgm:t>
        <a:bodyPr/>
        <a:lstStyle/>
        <a:p>
          <a:r>
            <a:rPr lang="pt-BR"/>
            <a:t>Check31-Empty histograms</a:t>
          </a:r>
        </a:p>
      </dgm:t>
    </dgm:pt>
    <dgm:pt modelId="{1A7ACB3C-9594-4FE0-B0EF-DDB38115E35B}" type="parTrans" cxnId="{161C1B06-CCCB-4ED2-88B5-2DB10E791F73}">
      <dgm:prSet/>
      <dgm:spPr/>
      <dgm:t>
        <a:bodyPr/>
        <a:lstStyle/>
        <a:p>
          <a:endParaRPr lang="pt-BR"/>
        </a:p>
      </dgm:t>
    </dgm:pt>
    <dgm:pt modelId="{88FB9277-2638-46D4-9293-0712763DC8D5}" type="sibTrans" cxnId="{161C1B06-CCCB-4ED2-88B5-2DB10E791F73}">
      <dgm:prSet/>
      <dgm:spPr/>
      <dgm:t>
        <a:bodyPr/>
        <a:lstStyle/>
        <a:p>
          <a:endParaRPr lang="pt-BR"/>
        </a:p>
      </dgm:t>
    </dgm:pt>
    <dgm:pt modelId="{1AF4E13E-7112-41ED-A037-EED732259E19}">
      <dgm:prSet/>
      <dgm:spPr/>
      <dgm:t>
        <a:bodyPr/>
        <a:lstStyle/>
        <a:p>
          <a:r>
            <a:rPr lang="pt-BR"/>
            <a:t>Check32-TF7471 parallel UpdStat</a:t>
          </a:r>
        </a:p>
      </dgm:t>
    </dgm:pt>
    <dgm:pt modelId="{B6565722-0B79-4BFB-9F07-F8765609CA93}" type="parTrans" cxnId="{39499E22-DE50-40E1-90F8-D8E160D121C2}">
      <dgm:prSet/>
      <dgm:spPr/>
      <dgm:t>
        <a:bodyPr/>
        <a:lstStyle/>
        <a:p>
          <a:endParaRPr lang="pt-BR"/>
        </a:p>
      </dgm:t>
    </dgm:pt>
    <dgm:pt modelId="{517C9401-8FC1-4E57-8336-C7C51C181BD1}" type="sibTrans" cxnId="{39499E22-DE50-40E1-90F8-D8E160D121C2}">
      <dgm:prSet/>
      <dgm:spPr/>
      <dgm:t>
        <a:bodyPr/>
        <a:lstStyle/>
        <a:p>
          <a:endParaRPr lang="pt-BR"/>
        </a:p>
      </dgm:t>
    </dgm:pt>
    <dgm:pt modelId="{60A04BFC-9B4C-4281-8C8E-411229F7E8A4}">
      <dgm:prSet/>
      <dgm:spPr/>
      <dgm:t>
        <a:bodyPr/>
        <a:lstStyle/>
        <a:p>
          <a:r>
            <a:rPr lang="pt-BR"/>
            <a:t>Check33-Persist_Sample_Percent</a:t>
          </a:r>
        </a:p>
      </dgm:t>
    </dgm:pt>
    <dgm:pt modelId="{D70E7AB4-39E0-40C8-BEF6-1EB3FE7009E2}" type="parTrans" cxnId="{1E85D832-6C0A-4C74-9995-465EA1359150}">
      <dgm:prSet/>
      <dgm:spPr/>
      <dgm:t>
        <a:bodyPr/>
        <a:lstStyle/>
        <a:p>
          <a:endParaRPr lang="pt-BR"/>
        </a:p>
      </dgm:t>
    </dgm:pt>
    <dgm:pt modelId="{4E68392C-D787-4693-8035-CEF946F41466}" type="sibTrans" cxnId="{1E85D832-6C0A-4C74-9995-465EA1359150}">
      <dgm:prSet/>
      <dgm:spPr/>
      <dgm:t>
        <a:bodyPr/>
        <a:lstStyle/>
        <a:p>
          <a:endParaRPr lang="pt-BR"/>
        </a:p>
      </dgm:t>
    </dgm:pt>
    <dgm:pt modelId="{573A88A5-36DF-497B-9601-CAFBA6565948}">
      <dgm:prSet/>
      <dgm:spPr/>
      <dgm:t>
        <a:bodyPr/>
        <a:lstStyle/>
        <a:p>
          <a:r>
            <a:rPr lang="pt-BR"/>
            <a:t>Check34-Stats full to sample</a:t>
          </a:r>
        </a:p>
      </dgm:t>
    </dgm:pt>
    <dgm:pt modelId="{83A1108E-DF70-4944-AA68-B2376BA8E465}" type="parTrans" cxnId="{5B0926FF-690B-4D67-9791-142F2BD82994}">
      <dgm:prSet/>
      <dgm:spPr/>
      <dgm:t>
        <a:bodyPr/>
        <a:lstStyle/>
        <a:p>
          <a:endParaRPr lang="pt-BR"/>
        </a:p>
      </dgm:t>
    </dgm:pt>
    <dgm:pt modelId="{AB4ACE69-77C5-44DB-BBAE-B673F92EB98C}" type="sibTrans" cxnId="{5B0926FF-690B-4D67-9791-142F2BD82994}">
      <dgm:prSet/>
      <dgm:spPr/>
      <dgm:t>
        <a:bodyPr/>
        <a:lstStyle/>
        <a:p>
          <a:endParaRPr lang="pt-BR"/>
        </a:p>
      </dgm:t>
    </dgm:pt>
    <dgm:pt modelId="{F5A29CF7-E6F7-4DC6-9036-BD94EB5D02B1}">
      <dgm:prSet/>
      <dgm:spPr/>
      <dgm:t>
        <a:bodyPr/>
        <a:lstStyle/>
        <a:p>
          <a:r>
            <a:rPr lang="pt-BR"/>
            <a:t>Check35-Hypothetical stats</a:t>
          </a:r>
        </a:p>
      </dgm:t>
    </dgm:pt>
    <dgm:pt modelId="{16063BE8-F56D-4290-AEB2-D15194BFFBAE}" type="parTrans" cxnId="{950EA8C6-ADB4-4E75-A0DB-056C0F401EDC}">
      <dgm:prSet/>
      <dgm:spPr/>
      <dgm:t>
        <a:bodyPr/>
        <a:lstStyle/>
        <a:p>
          <a:endParaRPr lang="pt-BR"/>
        </a:p>
      </dgm:t>
    </dgm:pt>
    <dgm:pt modelId="{7F2A8C42-EE1C-42A7-8DED-DD6C0F0A970D}" type="sibTrans" cxnId="{950EA8C6-ADB4-4E75-A0DB-056C0F401EDC}">
      <dgm:prSet/>
      <dgm:spPr/>
      <dgm:t>
        <a:bodyPr/>
        <a:lstStyle/>
        <a:p>
          <a:endParaRPr lang="pt-BR"/>
        </a:p>
      </dgm:t>
    </dgm:pt>
    <dgm:pt modelId="{3DD02B59-DB70-43C8-A1A4-4B3906812EF6}">
      <dgm:prSet/>
      <dgm:spPr/>
      <dgm:t>
        <a:bodyPr/>
        <a:lstStyle/>
        <a:p>
          <a:r>
            <a:rPr lang="pt-BR"/>
            <a:t>Check36-Data from CommandLog</a:t>
          </a:r>
        </a:p>
      </dgm:t>
    </dgm:pt>
    <dgm:pt modelId="{F7998EA4-8C77-4FEB-87D1-7D83E2AB9B17}" type="parTrans" cxnId="{2DE5CE24-8F84-4620-9168-0CB13B630C39}">
      <dgm:prSet/>
      <dgm:spPr/>
      <dgm:t>
        <a:bodyPr/>
        <a:lstStyle/>
        <a:p>
          <a:endParaRPr lang="pt-BR"/>
        </a:p>
      </dgm:t>
    </dgm:pt>
    <dgm:pt modelId="{D1D65450-BEA1-47CC-84E0-55B258BE5E22}" type="sibTrans" cxnId="{2DE5CE24-8F84-4620-9168-0CB13B630C39}">
      <dgm:prSet/>
      <dgm:spPr/>
      <dgm:t>
        <a:bodyPr/>
        <a:lstStyle/>
        <a:p>
          <a:endParaRPr lang="pt-BR"/>
        </a:p>
      </dgm:t>
    </dgm:pt>
    <dgm:pt modelId="{7F6F11C4-5DD2-49DF-8848-3ED8162BD7EB}">
      <dgm:prSet/>
      <dgm:spPr/>
      <dgm:t>
        <a:bodyPr/>
        <a:lstStyle/>
        <a:p>
          <a:r>
            <a:rPr lang="pt-BR"/>
            <a:t>Check37-Sample on part. tab</a:t>
          </a:r>
        </a:p>
      </dgm:t>
    </dgm:pt>
    <dgm:pt modelId="{9CEC720B-1223-485B-A672-D7DA3E4CD1FA}" type="parTrans" cxnId="{C72AE200-18A9-4506-953A-B2BE34A4C481}">
      <dgm:prSet/>
      <dgm:spPr/>
      <dgm:t>
        <a:bodyPr/>
        <a:lstStyle/>
        <a:p>
          <a:endParaRPr lang="pt-BR"/>
        </a:p>
      </dgm:t>
    </dgm:pt>
    <dgm:pt modelId="{3123B489-48CA-44EB-84DE-7DABC5C0238D}" type="sibTrans" cxnId="{C72AE200-18A9-4506-953A-B2BE34A4C481}">
      <dgm:prSet/>
      <dgm:spPr/>
      <dgm:t>
        <a:bodyPr/>
        <a:lstStyle/>
        <a:p>
          <a:endParaRPr lang="pt-BR"/>
        </a:p>
      </dgm:t>
    </dgm:pt>
    <dgm:pt modelId="{A5FF4E86-CC11-4BB8-B93C-E2F2C402D2A0}">
      <dgm:prSet/>
      <dgm:spPr/>
      <dgm:t>
        <a:bodyPr/>
        <a:lstStyle/>
        <a:p>
          <a:r>
            <a:rPr lang="pt-BR"/>
            <a:t>Check38-Anti-matter columns</a:t>
          </a:r>
        </a:p>
      </dgm:t>
    </dgm:pt>
    <dgm:pt modelId="{B80E3F57-65AB-444D-BE55-F8A20F186A9F}" type="parTrans" cxnId="{7FCF9836-225A-40D8-8B92-086074B5DB15}">
      <dgm:prSet/>
      <dgm:spPr/>
      <dgm:t>
        <a:bodyPr/>
        <a:lstStyle/>
        <a:p>
          <a:endParaRPr lang="pt-BR"/>
        </a:p>
      </dgm:t>
    </dgm:pt>
    <dgm:pt modelId="{851BC68E-D442-44FB-A3FA-0B082ABEB312}" type="sibTrans" cxnId="{7FCF9836-225A-40D8-8B92-086074B5DB15}">
      <dgm:prSet/>
      <dgm:spPr/>
      <dgm:t>
        <a:bodyPr/>
        <a:lstStyle/>
        <a:p>
          <a:endParaRPr lang="pt-BR"/>
        </a:p>
      </dgm:t>
    </dgm:pt>
    <dgm:pt modelId="{60A7FDD7-E9B1-4B26-9B3D-45246E0C2A1D}">
      <dgm:prSet/>
      <dgm:spPr/>
      <dgm:t>
        <a:bodyPr/>
        <a:lstStyle/>
        <a:p>
          <a:r>
            <a:rPr lang="pt-BR"/>
            <a:t>Check39-Missing column stats</a:t>
          </a:r>
        </a:p>
      </dgm:t>
    </dgm:pt>
    <dgm:pt modelId="{5BD26F3B-BB85-4318-AAF1-575FC6A10920}" type="parTrans" cxnId="{CB32712B-ACD1-44A7-A038-1F0D22A4C0EE}">
      <dgm:prSet/>
      <dgm:spPr/>
      <dgm:t>
        <a:bodyPr/>
        <a:lstStyle/>
        <a:p>
          <a:endParaRPr lang="pt-BR"/>
        </a:p>
      </dgm:t>
    </dgm:pt>
    <dgm:pt modelId="{03777616-F9D2-4A2E-9F9A-5EC9EF9DD6AF}" type="sibTrans" cxnId="{CB32712B-ACD1-44A7-A038-1F0D22A4C0EE}">
      <dgm:prSet/>
      <dgm:spPr/>
      <dgm:t>
        <a:bodyPr/>
        <a:lstStyle/>
        <a:p>
          <a:endParaRPr lang="pt-BR"/>
        </a:p>
      </dgm:t>
    </dgm:pt>
    <dgm:pt modelId="{165EAB77-0911-4A84-BA34-2DFF8AEB3598}">
      <dgm:prSet/>
      <dgm:spPr/>
      <dgm:t>
        <a:bodyPr/>
        <a:lstStyle/>
        <a:p>
          <a:r>
            <a:rPr lang="pt-BR"/>
            <a:t>Check40-Missing multi-col stats</a:t>
          </a:r>
        </a:p>
      </dgm:t>
    </dgm:pt>
    <dgm:pt modelId="{80BCFD95-E913-4BE6-93AF-5BF7DCB6FB34}" type="parTrans" cxnId="{237F0F9A-419A-4D26-8E97-108E4753F02E}">
      <dgm:prSet/>
      <dgm:spPr/>
      <dgm:t>
        <a:bodyPr/>
        <a:lstStyle/>
        <a:p>
          <a:endParaRPr lang="pt-BR"/>
        </a:p>
      </dgm:t>
    </dgm:pt>
    <dgm:pt modelId="{492234AD-6AB6-403E-A00A-8BEDA9CFB59B}" type="sibTrans" cxnId="{237F0F9A-419A-4D26-8E97-108E4753F02E}">
      <dgm:prSet/>
      <dgm:spPr/>
      <dgm:t>
        <a:bodyPr/>
        <a:lstStyle/>
        <a:p>
          <a:endParaRPr lang="pt-BR"/>
        </a:p>
      </dgm:t>
    </dgm:pt>
    <dgm:pt modelId="{B7FB2174-3850-4EAE-B248-C9F59075B774}">
      <dgm:prSet/>
      <dgm:spPr/>
      <dgm:t>
        <a:bodyPr/>
        <a:lstStyle/>
        <a:p>
          <a:r>
            <a:rPr lang="pt-BR"/>
            <a:t>Check41-AutoCreated multicol</a:t>
          </a:r>
        </a:p>
      </dgm:t>
    </dgm:pt>
    <dgm:pt modelId="{5BFE4790-0392-436E-833A-F03C75691C8A}" type="parTrans" cxnId="{8744D579-A024-4AEA-B412-FAB32FF046BF}">
      <dgm:prSet/>
      <dgm:spPr/>
      <dgm:t>
        <a:bodyPr/>
        <a:lstStyle/>
        <a:p>
          <a:endParaRPr lang="pt-BR"/>
        </a:p>
      </dgm:t>
    </dgm:pt>
    <dgm:pt modelId="{22E1E6EE-F1A9-4355-9D3E-64005683D94E}" type="sibTrans" cxnId="{8744D579-A024-4AEA-B412-FAB32FF046BF}">
      <dgm:prSet/>
      <dgm:spPr/>
      <dgm:t>
        <a:bodyPr/>
        <a:lstStyle/>
        <a:p>
          <a:endParaRPr lang="pt-BR"/>
        </a:p>
      </dgm:t>
    </dgm:pt>
    <dgm:pt modelId="{EED45250-C1CA-419A-B80A-F0A8DADFDC4B}">
      <dgm:prSet/>
      <dgm:spPr/>
      <dgm:t>
        <a:bodyPr/>
        <a:lstStyle/>
        <a:p>
          <a:r>
            <a:rPr lang="pt-BR"/>
            <a:t>Check42-SampleRate per table</a:t>
          </a:r>
        </a:p>
      </dgm:t>
    </dgm:pt>
    <dgm:pt modelId="{423B6A89-532A-463F-8B55-8FEDE2E68C2F}" type="parTrans" cxnId="{F04DEB4A-5CC1-423F-B2B9-A7AC8F3806BA}">
      <dgm:prSet/>
      <dgm:spPr/>
      <dgm:t>
        <a:bodyPr/>
        <a:lstStyle/>
        <a:p>
          <a:endParaRPr lang="pt-BR"/>
        </a:p>
      </dgm:t>
    </dgm:pt>
    <dgm:pt modelId="{D5A686A8-7A32-4126-B8C6-70E3D84BC378}" type="sibTrans" cxnId="{F04DEB4A-5CC1-423F-B2B9-A7AC8F3806BA}">
      <dgm:prSet/>
      <dgm:spPr/>
      <dgm:t>
        <a:bodyPr/>
        <a:lstStyle/>
        <a:p>
          <a:endParaRPr lang="pt-BR"/>
        </a:p>
      </dgm:t>
    </dgm:pt>
    <dgm:pt modelId="{D0ABEE8C-3C66-47F4-A0E4-708ED4E1AC5D}">
      <dgm:prSet/>
      <dgm:spPr/>
      <dgm:t>
        <a:bodyPr/>
        <a:lstStyle/>
        <a:p>
          <a:r>
            <a:rPr lang="pt-BR"/>
            <a:t>Check43-Search maintenance plan</a:t>
          </a:r>
        </a:p>
      </dgm:t>
    </dgm:pt>
    <dgm:pt modelId="{B6F90C85-7161-4FB2-AC60-BA326D2BC0F8}" type="parTrans" cxnId="{47BE7A47-B808-460C-8BCE-2FEC4A271464}">
      <dgm:prSet/>
      <dgm:spPr/>
      <dgm:t>
        <a:bodyPr/>
        <a:lstStyle/>
        <a:p>
          <a:endParaRPr lang="pt-BR"/>
        </a:p>
      </dgm:t>
    </dgm:pt>
    <dgm:pt modelId="{EEC39A4D-5515-4023-A09B-6C286C2B86C3}" type="sibTrans" cxnId="{47BE7A47-B808-460C-8BCE-2FEC4A271464}">
      <dgm:prSet/>
      <dgm:spPr/>
      <dgm:t>
        <a:bodyPr/>
        <a:lstStyle/>
        <a:p>
          <a:endParaRPr lang="pt-BR"/>
        </a:p>
      </dgm:t>
    </dgm:pt>
    <dgm:pt modelId="{3E9091B5-447B-4E05-BF36-0220987AF55C}">
      <dgm:prSet/>
      <dgm:spPr/>
      <dgm:t>
        <a:bodyPr/>
        <a:lstStyle/>
        <a:p>
          <a:r>
            <a:rPr lang="pt-BR"/>
            <a:t>Check44-Auto_Stats xEvent</a:t>
          </a:r>
        </a:p>
      </dgm:t>
    </dgm:pt>
    <dgm:pt modelId="{47FA78A0-780F-46BA-A84A-F9CDEE149F9B}" type="parTrans" cxnId="{B822850D-9BA7-4D1C-A203-E4D4A3DB525B}">
      <dgm:prSet/>
      <dgm:spPr/>
      <dgm:t>
        <a:bodyPr/>
        <a:lstStyle/>
        <a:p>
          <a:endParaRPr lang="pt-BR"/>
        </a:p>
      </dgm:t>
    </dgm:pt>
    <dgm:pt modelId="{9A849815-1C29-4A56-9021-7AAA55C1C0A0}" type="sibTrans" cxnId="{B822850D-9BA7-4D1C-A203-E4D4A3DB525B}">
      <dgm:prSet/>
      <dgm:spPr/>
      <dgm:t>
        <a:bodyPr/>
        <a:lstStyle/>
        <a:p>
          <a:endParaRPr lang="pt-BR"/>
        </a:p>
      </dgm:t>
    </dgm:pt>
    <dgm:pt modelId="{835E9E75-644B-4E42-849C-936482DA3EA6}">
      <dgm:prSet/>
      <dgm:spPr/>
      <dgm:t>
        <a:bodyPr/>
        <a:lstStyle/>
        <a:p>
          <a:r>
            <a:rPr lang="pt-BR"/>
            <a:t>Check45-Stats load and linked</a:t>
          </a:r>
        </a:p>
      </dgm:t>
    </dgm:pt>
    <dgm:pt modelId="{2AA6C97C-2CA2-4945-8FB3-AB1C4F117D83}" type="parTrans" cxnId="{DE2FAA07-AD7C-4318-9E98-C093EDF8D9E8}">
      <dgm:prSet/>
      <dgm:spPr/>
      <dgm:t>
        <a:bodyPr/>
        <a:lstStyle/>
        <a:p>
          <a:endParaRPr lang="pt-BR"/>
        </a:p>
      </dgm:t>
    </dgm:pt>
    <dgm:pt modelId="{F1F0271C-1328-49C3-ABA5-2AF5AB9F3135}" type="sibTrans" cxnId="{DE2FAA07-AD7C-4318-9E98-C093EDF8D9E8}">
      <dgm:prSet/>
      <dgm:spPr/>
      <dgm:t>
        <a:bodyPr/>
        <a:lstStyle/>
        <a:p>
          <a:endParaRPr lang="pt-BR"/>
        </a:p>
      </dgm:t>
    </dgm:pt>
    <dgm:pt modelId="{95E9600A-8CE3-4CCD-93C4-DAA76FDD99F4}">
      <dgm:prSet/>
      <dgm:spPr/>
      <dgm:t>
        <a:bodyPr/>
        <a:lstStyle/>
        <a:p>
          <a:r>
            <a:rPr lang="pt-BR"/>
            <a:t>Check46-Bad internal stat order</a:t>
          </a:r>
        </a:p>
      </dgm:t>
    </dgm:pt>
    <dgm:pt modelId="{83D69E05-DC69-4C87-BBC8-CAD9C34255A1}" type="parTrans" cxnId="{8BF741FC-1830-4445-A042-90F63A40FAFE}">
      <dgm:prSet/>
      <dgm:spPr/>
      <dgm:t>
        <a:bodyPr/>
        <a:lstStyle/>
        <a:p>
          <a:endParaRPr lang="pt-BR"/>
        </a:p>
      </dgm:t>
    </dgm:pt>
    <dgm:pt modelId="{2FD51112-1F6D-427E-9B08-0EAC39C3A264}" type="sibTrans" cxnId="{8BF741FC-1830-4445-A042-90F63A40FAFE}">
      <dgm:prSet/>
      <dgm:spPr/>
      <dgm:t>
        <a:bodyPr/>
        <a:lstStyle/>
        <a:p>
          <a:endParaRPr lang="pt-BR"/>
        </a:p>
      </dgm:t>
    </dgm:pt>
    <dgm:pt modelId="{15DDAB5C-7ABC-4AF9-9215-8ECAF086A59E}">
      <dgm:prSet/>
      <dgm:spPr/>
      <dgm:t>
        <a:bodyPr/>
        <a:lstStyle/>
        <a:p>
          <a:r>
            <a:rPr lang="pt-BR"/>
            <a:t>Check47-Data skew histograms 2</a:t>
          </a:r>
        </a:p>
      </dgm:t>
    </dgm:pt>
    <dgm:pt modelId="{24F50519-D1F1-43AF-9537-77AC03AA623B}" type="parTrans" cxnId="{D788A97A-70B8-415E-9D0E-C10799581D4D}">
      <dgm:prSet/>
      <dgm:spPr/>
      <dgm:t>
        <a:bodyPr/>
        <a:lstStyle/>
        <a:p>
          <a:endParaRPr lang="pt-BR"/>
        </a:p>
      </dgm:t>
    </dgm:pt>
    <dgm:pt modelId="{AA4BFF4A-4088-4279-8471-734F1A0F40CB}" type="sibTrans" cxnId="{D788A97A-70B8-415E-9D0E-C10799581D4D}">
      <dgm:prSet/>
      <dgm:spPr/>
      <dgm:t>
        <a:bodyPr/>
        <a:lstStyle/>
        <a:p>
          <a:endParaRPr lang="pt-BR"/>
        </a:p>
      </dgm:t>
    </dgm:pt>
    <dgm:pt modelId="{678F02C3-83E0-4166-910F-59940E7C798A}">
      <dgm:prSet/>
      <dgm:spPr/>
      <dgm:t>
        <a:bodyPr/>
        <a:lstStyle/>
        <a:p>
          <a:r>
            <a:rPr lang="pt-BR"/>
            <a:t>Check48-Clustered columstore</a:t>
          </a:r>
        </a:p>
      </dgm:t>
    </dgm:pt>
    <dgm:pt modelId="{AB69E311-0B67-4066-A394-A862506A4ABD}" type="parTrans" cxnId="{BD6C227C-A435-4243-8A73-1AA9212DE258}">
      <dgm:prSet/>
      <dgm:spPr/>
      <dgm:t>
        <a:bodyPr/>
        <a:lstStyle/>
        <a:p>
          <a:endParaRPr lang="pt-BR"/>
        </a:p>
      </dgm:t>
    </dgm:pt>
    <dgm:pt modelId="{23726DE6-D92D-4493-977E-7C159B23BBF8}" type="sibTrans" cxnId="{BD6C227C-A435-4243-8A73-1AA9212DE258}">
      <dgm:prSet/>
      <dgm:spPr/>
      <dgm:t>
        <a:bodyPr/>
        <a:lstStyle/>
        <a:p>
          <a:endParaRPr lang="pt-BR"/>
        </a:p>
      </dgm:t>
    </dgm:pt>
    <dgm:pt modelId="{625DDBA3-6040-432E-B759-6CC68D220152}">
      <dgm:prSet/>
      <dgm:spPr/>
      <dgm:t>
        <a:bodyPr/>
        <a:lstStyle/>
        <a:p>
          <a:r>
            <a:rPr lang="pt-BR"/>
            <a:t>Check49-Cloned DB columstore</a:t>
          </a:r>
        </a:p>
      </dgm:t>
    </dgm:pt>
    <dgm:pt modelId="{93ED92E2-1FEA-4B91-9CF9-5806370BB63A}" type="parTrans" cxnId="{98F7C030-D534-4DEF-974A-BC451A18DB33}">
      <dgm:prSet/>
      <dgm:spPr/>
      <dgm:t>
        <a:bodyPr/>
        <a:lstStyle/>
        <a:p>
          <a:endParaRPr lang="pt-BR"/>
        </a:p>
      </dgm:t>
    </dgm:pt>
    <dgm:pt modelId="{9AA8B9E0-3386-46D8-82CB-FC77857AD86F}" type="sibTrans" cxnId="{98F7C030-D534-4DEF-974A-BC451A18DB33}">
      <dgm:prSet/>
      <dgm:spPr/>
      <dgm:t>
        <a:bodyPr/>
        <a:lstStyle/>
        <a:p>
          <a:endParaRPr lang="pt-BR"/>
        </a:p>
      </dgm:t>
    </dgm:pt>
    <dgm:pt modelId="{8CF49367-3D66-4D52-B7AA-E614116C7023}">
      <dgm:prSet/>
      <dgm:spPr/>
      <dgm:t>
        <a:bodyPr/>
        <a:lstStyle/>
        <a:p>
          <a:r>
            <a:rPr lang="pt-BR"/>
            <a:t>Check50-Bad leading column</a:t>
          </a:r>
        </a:p>
      </dgm:t>
    </dgm:pt>
    <dgm:pt modelId="{012111AD-56D4-4E96-9CFB-E13F051D33B4}" type="parTrans" cxnId="{BFDC7A1D-8B70-4AA6-9479-F0371D0D3DE4}">
      <dgm:prSet/>
      <dgm:spPr/>
      <dgm:t>
        <a:bodyPr/>
        <a:lstStyle/>
        <a:p>
          <a:endParaRPr lang="pt-BR"/>
        </a:p>
      </dgm:t>
    </dgm:pt>
    <dgm:pt modelId="{DFDF3158-2DE6-4594-80FB-179B3EB6089C}" type="sibTrans" cxnId="{BFDC7A1D-8B70-4AA6-9479-F0371D0D3DE4}">
      <dgm:prSet/>
      <dgm:spPr/>
      <dgm:t>
        <a:bodyPr/>
        <a:lstStyle/>
        <a:p>
          <a:endParaRPr lang="pt-BR"/>
        </a:p>
      </dgm:t>
    </dgm:pt>
    <dgm:pt modelId="{5F8AA1B8-7DB0-4B6A-8ED1-8BBA083C86C8}">
      <dgm:prSet/>
      <dgm:spPr/>
      <dgm:t>
        <a:bodyPr/>
        <a:lstStyle/>
        <a:p>
          <a:r>
            <a:rPr lang="pt-BR"/>
            <a:t>Check51-Maintenance time win</a:t>
          </a:r>
        </a:p>
      </dgm:t>
    </dgm:pt>
    <dgm:pt modelId="{222FB63C-BFDF-477D-BF18-5CB867F8B215}" type="parTrans" cxnId="{ED986070-F4F8-40EA-856C-F601D870415D}">
      <dgm:prSet/>
      <dgm:spPr/>
      <dgm:t>
        <a:bodyPr/>
        <a:lstStyle/>
        <a:p>
          <a:endParaRPr lang="pt-BR"/>
        </a:p>
      </dgm:t>
    </dgm:pt>
    <dgm:pt modelId="{4A3769C7-3C47-4A68-89E6-1288D70A7FBC}" type="sibTrans" cxnId="{ED986070-F4F8-40EA-856C-F601D870415D}">
      <dgm:prSet/>
      <dgm:spPr/>
      <dgm:t>
        <a:bodyPr/>
        <a:lstStyle/>
        <a:p>
          <a:endParaRPr lang="pt-BR"/>
        </a:p>
      </dgm:t>
    </dgm:pt>
    <dgm:pt modelId="{440A50F3-75FE-43D9-B63E-82752559D912}">
      <dgm:prSet/>
      <dgm:spPr/>
      <dgm:t>
        <a:bodyPr/>
        <a:lstStyle/>
        <a:p>
          <a:r>
            <a:rPr lang="pt-BR"/>
            <a:t>Check52-PlansWithLotStats</a:t>
          </a:r>
        </a:p>
      </dgm:t>
    </dgm:pt>
    <dgm:pt modelId="{C589AC9A-6381-455A-9DF1-5825B681EA12}" type="parTrans" cxnId="{7FFA3F2A-8B77-4CCB-B5F7-AA27B4DFBF3E}">
      <dgm:prSet/>
      <dgm:spPr/>
      <dgm:t>
        <a:bodyPr/>
        <a:lstStyle/>
        <a:p>
          <a:endParaRPr lang="pt-BR"/>
        </a:p>
      </dgm:t>
    </dgm:pt>
    <dgm:pt modelId="{B690B1C4-5E0A-48A8-9044-3E54560200F8}" type="sibTrans" cxnId="{7FFA3F2A-8B77-4CCB-B5F7-AA27B4DFBF3E}">
      <dgm:prSet/>
      <dgm:spPr/>
      <dgm:t>
        <a:bodyPr/>
        <a:lstStyle/>
        <a:p>
          <a:endParaRPr lang="pt-BR"/>
        </a:p>
      </dgm:t>
    </dgm:pt>
    <dgm:pt modelId="{162733B4-FDA4-4FCB-AAD3-A38F0877075A}">
      <dgm:prSet/>
      <dgm:spPr/>
      <dgm:t>
        <a:bodyPr/>
        <a:lstStyle/>
        <a:p>
          <a:r>
            <a:rPr lang="pt-BR"/>
            <a:t>Check53-PlansHighModCount</a:t>
          </a:r>
        </a:p>
      </dgm:t>
    </dgm:pt>
    <dgm:pt modelId="{C9EBF531-E6AC-4B2C-8F93-F84306A24A2A}" type="parTrans" cxnId="{08042240-0B8F-47DD-9A0F-61F36F15490A}">
      <dgm:prSet/>
      <dgm:spPr/>
      <dgm:t>
        <a:bodyPr/>
        <a:lstStyle/>
        <a:p>
          <a:endParaRPr lang="pt-BR"/>
        </a:p>
      </dgm:t>
    </dgm:pt>
    <dgm:pt modelId="{9E9E56C8-9ED0-409F-AAF8-FB529B35F954}" type="sibTrans" cxnId="{08042240-0B8F-47DD-9A0F-61F36F15490A}">
      <dgm:prSet/>
      <dgm:spPr/>
      <dgm:t>
        <a:bodyPr/>
        <a:lstStyle/>
        <a:p>
          <a:endParaRPr lang="pt-BR"/>
        </a:p>
      </dgm:t>
    </dgm:pt>
    <dgm:pt modelId="{3F3D176F-1936-4F2A-B7D0-D393C442C137}">
      <dgm:prSet/>
      <dgm:spPr/>
      <dgm:t>
        <a:bodyPr/>
        <a:lstStyle/>
        <a:p>
          <a:r>
            <a:rPr lang="pt-BR" dirty="0"/>
            <a:t>Check54-Queries </a:t>
          </a:r>
          <a:r>
            <a:rPr lang="pt-BR" dirty="0" err="1"/>
            <a:t>with</a:t>
          </a:r>
          <a:r>
            <a:rPr lang="pt-BR" dirty="0"/>
            <a:t> </a:t>
          </a:r>
          <a:r>
            <a:rPr lang="pt-BR" dirty="0" err="1"/>
            <a:t>distinct</a:t>
          </a:r>
          <a:endParaRPr lang="pt-BR" dirty="0"/>
        </a:p>
      </dgm:t>
    </dgm:pt>
    <dgm:pt modelId="{D50D7FE2-CA8F-47D8-9A14-68E39EA59E35}" type="parTrans" cxnId="{18791B79-07AB-496B-A348-EAD832AC5809}">
      <dgm:prSet/>
      <dgm:spPr/>
      <dgm:t>
        <a:bodyPr/>
        <a:lstStyle/>
        <a:p>
          <a:endParaRPr lang="pt-BR"/>
        </a:p>
      </dgm:t>
    </dgm:pt>
    <dgm:pt modelId="{E34749FC-D289-4C25-843E-8D35387A5F55}" type="sibTrans" cxnId="{18791B79-07AB-496B-A348-EAD832AC5809}">
      <dgm:prSet/>
      <dgm:spPr/>
      <dgm:t>
        <a:bodyPr/>
        <a:lstStyle/>
        <a:p>
          <a:endParaRPr lang="pt-BR"/>
        </a:p>
      </dgm:t>
    </dgm:pt>
    <dgm:pt modelId="{B6E98C0C-59EB-4382-AE5F-863B2AB776AA}">
      <dgm:prSet/>
      <dgm:spPr/>
      <dgm:t>
        <a:bodyPr/>
        <a:lstStyle/>
        <a:p>
          <a:r>
            <a:rPr lang="pt-BR" dirty="0"/>
            <a:t>Check55-Plan cache </a:t>
          </a:r>
          <a:r>
            <a:rPr lang="pt-BR" dirty="0" err="1"/>
            <a:t>usage</a:t>
          </a:r>
          <a:endParaRPr lang="pt-BR" dirty="0"/>
        </a:p>
      </dgm:t>
    </dgm:pt>
    <dgm:pt modelId="{DBA2DE09-7AFB-4AE0-A689-CAD0D153175A}" type="parTrans" cxnId="{B5C0409B-63DC-4F46-A865-3CBAEB9DF41D}">
      <dgm:prSet/>
      <dgm:spPr/>
      <dgm:t>
        <a:bodyPr/>
        <a:lstStyle/>
        <a:p>
          <a:endParaRPr lang="pt-BR"/>
        </a:p>
      </dgm:t>
    </dgm:pt>
    <dgm:pt modelId="{FC14698F-C700-470D-AF48-B8398B966B74}" type="sibTrans" cxnId="{B5C0409B-63DC-4F46-A865-3CBAEB9DF41D}">
      <dgm:prSet/>
      <dgm:spPr/>
      <dgm:t>
        <a:bodyPr/>
        <a:lstStyle/>
        <a:p>
          <a:endParaRPr lang="pt-BR"/>
        </a:p>
      </dgm:t>
    </dgm:pt>
    <dgm:pt modelId="{170FCA1D-FA31-4127-B168-23306A0A6A09}">
      <dgm:prSet/>
      <dgm:spPr/>
      <dgm:t>
        <a:bodyPr/>
        <a:lstStyle/>
        <a:p>
          <a:r>
            <a:rPr lang="pt-BR" dirty="0"/>
            <a:t>Check56-Date </a:t>
          </a:r>
          <a:r>
            <a:rPr lang="pt-BR" dirty="0" err="1"/>
            <a:t>info</a:t>
          </a:r>
          <a:endParaRPr lang="pt-BR" dirty="0"/>
        </a:p>
      </dgm:t>
    </dgm:pt>
    <dgm:pt modelId="{9DE72F30-823C-4B7F-A047-D643CC575223}" type="parTrans" cxnId="{24F7A147-6F49-4306-B3FF-51BDBE4108EB}">
      <dgm:prSet/>
      <dgm:spPr/>
      <dgm:t>
        <a:bodyPr/>
        <a:lstStyle/>
        <a:p>
          <a:endParaRPr lang="pt-BR"/>
        </a:p>
      </dgm:t>
    </dgm:pt>
    <dgm:pt modelId="{C4CB863A-2D84-4BA8-A31A-556D72D48092}" type="sibTrans" cxnId="{24F7A147-6F49-4306-B3FF-51BDBE4108EB}">
      <dgm:prSet/>
      <dgm:spPr/>
      <dgm:t>
        <a:bodyPr/>
        <a:lstStyle/>
        <a:p>
          <a:endParaRPr lang="pt-BR"/>
        </a:p>
      </dgm:t>
    </dgm:pt>
    <dgm:pt modelId="{28DB34B7-3D27-4517-A34F-234FD9C66CAB}">
      <dgm:prSet/>
      <dgm:spPr/>
      <dgm:t>
        <a:bodyPr/>
        <a:lstStyle/>
        <a:p>
          <a:r>
            <a:rPr lang="pt-BR" dirty="0"/>
            <a:t>Check57-Ascii </a:t>
          </a:r>
          <a:r>
            <a:rPr lang="pt-BR" dirty="0" err="1"/>
            <a:t>graph</a:t>
          </a:r>
          <a:r>
            <a:rPr lang="pt-BR" dirty="0"/>
            <a:t> </a:t>
          </a:r>
          <a:r>
            <a:rPr lang="pt-BR" dirty="0" err="1"/>
            <a:t>histogram</a:t>
          </a:r>
          <a:endParaRPr lang="pt-BR" dirty="0"/>
        </a:p>
      </dgm:t>
    </dgm:pt>
    <dgm:pt modelId="{B56A2658-8097-443B-94AA-467DF4659922}" type="parTrans" cxnId="{41A947BD-F6D2-4747-BD76-7F1B1F0E32A1}">
      <dgm:prSet/>
      <dgm:spPr/>
      <dgm:t>
        <a:bodyPr/>
        <a:lstStyle/>
        <a:p>
          <a:endParaRPr lang="pt-BR"/>
        </a:p>
      </dgm:t>
    </dgm:pt>
    <dgm:pt modelId="{B5AA9F1A-E62C-4233-A5A6-8D6968BDD9F0}" type="sibTrans" cxnId="{41A947BD-F6D2-4747-BD76-7F1B1F0E32A1}">
      <dgm:prSet/>
      <dgm:spPr/>
      <dgm:t>
        <a:bodyPr/>
        <a:lstStyle/>
        <a:p>
          <a:endParaRPr lang="pt-BR"/>
        </a:p>
      </dgm:t>
    </dgm:pt>
    <dgm:pt modelId="{4105A07C-E435-49F8-8D1F-E04B6AA55A39}">
      <dgm:prSet/>
      <dgm:spPr/>
      <dgm:t>
        <a:bodyPr/>
        <a:lstStyle/>
        <a:p>
          <a:r>
            <a:rPr lang="pt-BR" dirty="0"/>
            <a:t>Check58-Table </a:t>
          </a:r>
          <a:r>
            <a:rPr lang="pt-BR" dirty="0" err="1"/>
            <a:t>growth</a:t>
          </a:r>
          <a:endParaRPr lang="pt-BR" dirty="0"/>
        </a:p>
      </dgm:t>
    </dgm:pt>
    <dgm:pt modelId="{9EA2A94E-A628-4162-A15A-563169A62194}" type="parTrans" cxnId="{7F050BC2-0ED7-414D-9E6B-BC26E6BD6CAB}">
      <dgm:prSet/>
      <dgm:spPr/>
      <dgm:t>
        <a:bodyPr/>
        <a:lstStyle/>
        <a:p>
          <a:endParaRPr lang="pt-BR"/>
        </a:p>
      </dgm:t>
    </dgm:pt>
    <dgm:pt modelId="{667F156E-5D29-4844-A258-BE4DBE938E0A}" type="sibTrans" cxnId="{7F050BC2-0ED7-414D-9E6B-BC26E6BD6CAB}">
      <dgm:prSet/>
      <dgm:spPr/>
      <dgm:t>
        <a:bodyPr/>
        <a:lstStyle/>
        <a:p>
          <a:endParaRPr lang="pt-BR"/>
        </a:p>
      </dgm:t>
    </dgm:pt>
    <dgm:pt modelId="{974CEF57-A84C-4E1B-80DC-CCCECACF7AE7}" type="pres">
      <dgm:prSet presAssocID="{309F0877-920D-40B6-83FA-38BB7AA59BD5}" presName="diagram" presStyleCnt="0">
        <dgm:presLayoutVars>
          <dgm:dir/>
          <dgm:resizeHandles val="exact"/>
        </dgm:presLayoutVars>
      </dgm:prSet>
      <dgm:spPr/>
    </dgm:pt>
    <dgm:pt modelId="{47A0AD20-1BA9-41E7-96FE-4C508B42E4DE}" type="pres">
      <dgm:prSet presAssocID="{6DDBD0E7-67B0-4417-80E6-6CCBA1FFBD41}" presName="node" presStyleLbl="node1" presStyleIdx="0" presStyleCnt="58">
        <dgm:presLayoutVars>
          <dgm:bulletEnabled val="1"/>
        </dgm:presLayoutVars>
      </dgm:prSet>
      <dgm:spPr/>
    </dgm:pt>
    <dgm:pt modelId="{C5BAF03B-4A5C-456B-845E-DF3EF19E1008}" type="pres">
      <dgm:prSet presAssocID="{4CCF7C0C-58AE-4DFC-95F0-D8C1965CB757}" presName="sibTrans" presStyleCnt="0"/>
      <dgm:spPr/>
    </dgm:pt>
    <dgm:pt modelId="{97999962-99B8-436F-84D5-9C30F5971CDE}" type="pres">
      <dgm:prSet presAssocID="{37426C55-09E1-4F90-9719-46D3523CCFD9}" presName="node" presStyleLbl="node1" presStyleIdx="1" presStyleCnt="58">
        <dgm:presLayoutVars>
          <dgm:bulletEnabled val="1"/>
        </dgm:presLayoutVars>
      </dgm:prSet>
      <dgm:spPr/>
    </dgm:pt>
    <dgm:pt modelId="{EB2F570D-6CED-4C37-9D09-0EBD660542A6}" type="pres">
      <dgm:prSet presAssocID="{24649518-1017-443A-B29D-B5F876FBD4FC}" presName="sibTrans" presStyleCnt="0"/>
      <dgm:spPr/>
    </dgm:pt>
    <dgm:pt modelId="{1649EFDA-1E7E-4F9F-8190-6869246FCB72}" type="pres">
      <dgm:prSet presAssocID="{D46F5E21-BF45-42D0-9382-0281F6698A31}" presName="node" presStyleLbl="node1" presStyleIdx="2" presStyleCnt="58">
        <dgm:presLayoutVars>
          <dgm:bulletEnabled val="1"/>
        </dgm:presLayoutVars>
      </dgm:prSet>
      <dgm:spPr/>
    </dgm:pt>
    <dgm:pt modelId="{54011BA0-8369-46B8-BFDC-769EE3E668D4}" type="pres">
      <dgm:prSet presAssocID="{B8A827AC-2E7C-41F2-B4A2-7D1EBFF8C8EC}" presName="sibTrans" presStyleCnt="0"/>
      <dgm:spPr/>
    </dgm:pt>
    <dgm:pt modelId="{F0816C13-3953-4662-8EE3-1F8822B04C46}" type="pres">
      <dgm:prSet presAssocID="{99D88F34-0DEE-49C8-B3C1-E506E8E59DF8}" presName="node" presStyleLbl="node1" presStyleIdx="3" presStyleCnt="58">
        <dgm:presLayoutVars>
          <dgm:bulletEnabled val="1"/>
        </dgm:presLayoutVars>
      </dgm:prSet>
      <dgm:spPr/>
    </dgm:pt>
    <dgm:pt modelId="{F0CD3AF2-9FDD-4C16-B41B-434693B26796}" type="pres">
      <dgm:prSet presAssocID="{7E2DDC9E-7BCA-4A9C-B76C-8DDA86CEA716}" presName="sibTrans" presStyleCnt="0"/>
      <dgm:spPr/>
    </dgm:pt>
    <dgm:pt modelId="{E59B9346-561E-40A2-861D-34B1FB89221E}" type="pres">
      <dgm:prSet presAssocID="{8308C3A2-41B5-414A-B251-F5AB979E597D}" presName="node" presStyleLbl="node1" presStyleIdx="4" presStyleCnt="58">
        <dgm:presLayoutVars>
          <dgm:bulletEnabled val="1"/>
        </dgm:presLayoutVars>
      </dgm:prSet>
      <dgm:spPr/>
    </dgm:pt>
    <dgm:pt modelId="{77674C07-A766-407E-A1C6-AF7ABDA63D85}" type="pres">
      <dgm:prSet presAssocID="{A55ED953-AEBC-4048-8535-2D17FC5AE50A}" presName="sibTrans" presStyleCnt="0"/>
      <dgm:spPr/>
    </dgm:pt>
    <dgm:pt modelId="{B01766F6-F3EE-4ED0-BBE4-AFDAC058BB2B}" type="pres">
      <dgm:prSet presAssocID="{67B62A34-A69B-4632-9171-C1260E4EFFA1}" presName="node" presStyleLbl="node1" presStyleIdx="5" presStyleCnt="58">
        <dgm:presLayoutVars>
          <dgm:bulletEnabled val="1"/>
        </dgm:presLayoutVars>
      </dgm:prSet>
      <dgm:spPr/>
    </dgm:pt>
    <dgm:pt modelId="{968C2209-595D-4FB9-A197-195AB957ED97}" type="pres">
      <dgm:prSet presAssocID="{3C2A52C2-BEE1-4150-BA20-DA8C5E91DA6C}" presName="sibTrans" presStyleCnt="0"/>
      <dgm:spPr/>
    </dgm:pt>
    <dgm:pt modelId="{03047287-D05C-4080-ABEC-EBCDCB02AD06}" type="pres">
      <dgm:prSet presAssocID="{FC3E2274-8861-4083-9CF4-346A8E03BB39}" presName="node" presStyleLbl="node1" presStyleIdx="6" presStyleCnt="58">
        <dgm:presLayoutVars>
          <dgm:bulletEnabled val="1"/>
        </dgm:presLayoutVars>
      </dgm:prSet>
      <dgm:spPr/>
    </dgm:pt>
    <dgm:pt modelId="{6BE2EA08-E480-4570-958B-6CB5305A1532}" type="pres">
      <dgm:prSet presAssocID="{F958FA41-B728-412D-A672-FFB4CC91638A}" presName="sibTrans" presStyleCnt="0"/>
      <dgm:spPr/>
    </dgm:pt>
    <dgm:pt modelId="{1A2A4373-2252-465A-9601-F2732F005643}" type="pres">
      <dgm:prSet presAssocID="{93A748F3-D038-4882-944F-659A471F4256}" presName="node" presStyleLbl="node1" presStyleIdx="7" presStyleCnt="58">
        <dgm:presLayoutVars>
          <dgm:bulletEnabled val="1"/>
        </dgm:presLayoutVars>
      </dgm:prSet>
      <dgm:spPr/>
    </dgm:pt>
    <dgm:pt modelId="{75106DE5-2220-49A4-9E34-BE5BE95C804F}" type="pres">
      <dgm:prSet presAssocID="{18081F9C-0032-4B83-9452-4FB4A0C2CD15}" presName="sibTrans" presStyleCnt="0"/>
      <dgm:spPr/>
    </dgm:pt>
    <dgm:pt modelId="{27808741-CD45-40BD-8603-18CE9731DA31}" type="pres">
      <dgm:prSet presAssocID="{4AFEBD36-57D8-4B70-9C3B-52D498724432}" presName="node" presStyleLbl="node1" presStyleIdx="8" presStyleCnt="58">
        <dgm:presLayoutVars>
          <dgm:bulletEnabled val="1"/>
        </dgm:presLayoutVars>
      </dgm:prSet>
      <dgm:spPr/>
    </dgm:pt>
    <dgm:pt modelId="{666D4AD7-355E-4E2E-93DF-A521BB1EC80D}" type="pres">
      <dgm:prSet presAssocID="{73FC6E71-5A4E-4515-8513-4BC8CBF25F85}" presName="sibTrans" presStyleCnt="0"/>
      <dgm:spPr/>
    </dgm:pt>
    <dgm:pt modelId="{E6C9FF7A-C260-4449-98C3-6DC015AF1191}" type="pres">
      <dgm:prSet presAssocID="{15BF584F-D7E4-4EEB-B1CA-4CA1871AB76F}" presName="node" presStyleLbl="node1" presStyleIdx="9" presStyleCnt="58">
        <dgm:presLayoutVars>
          <dgm:bulletEnabled val="1"/>
        </dgm:presLayoutVars>
      </dgm:prSet>
      <dgm:spPr/>
    </dgm:pt>
    <dgm:pt modelId="{369AECFD-631F-4F20-A444-297BD464C8E6}" type="pres">
      <dgm:prSet presAssocID="{BF7AD407-0A68-4D6A-B5B0-5114682F621F}" presName="sibTrans" presStyleCnt="0"/>
      <dgm:spPr/>
    </dgm:pt>
    <dgm:pt modelId="{CD6EB559-92BA-4835-A063-95E4FB19467D}" type="pres">
      <dgm:prSet presAssocID="{7075782C-C8AD-416B-B55C-CD1DFFB0A5BC}" presName="node" presStyleLbl="node1" presStyleIdx="10" presStyleCnt="58">
        <dgm:presLayoutVars>
          <dgm:bulletEnabled val="1"/>
        </dgm:presLayoutVars>
      </dgm:prSet>
      <dgm:spPr/>
    </dgm:pt>
    <dgm:pt modelId="{FE400019-F098-42F2-A111-89A91A657245}" type="pres">
      <dgm:prSet presAssocID="{CE0F1EAE-1A77-4B01-A5F1-C18283A48ADD}" presName="sibTrans" presStyleCnt="0"/>
      <dgm:spPr/>
    </dgm:pt>
    <dgm:pt modelId="{432AF0CC-BF1E-441B-A9C2-88D94C7FF03A}" type="pres">
      <dgm:prSet presAssocID="{1807180A-3955-466B-9929-7AD488272355}" presName="node" presStyleLbl="node1" presStyleIdx="11" presStyleCnt="58">
        <dgm:presLayoutVars>
          <dgm:bulletEnabled val="1"/>
        </dgm:presLayoutVars>
      </dgm:prSet>
      <dgm:spPr/>
    </dgm:pt>
    <dgm:pt modelId="{FE0960ED-AFA3-4A53-8399-95E98CACC41A}" type="pres">
      <dgm:prSet presAssocID="{39996283-2251-45B6-93CF-86F06A4889FF}" presName="sibTrans" presStyleCnt="0"/>
      <dgm:spPr/>
    </dgm:pt>
    <dgm:pt modelId="{F055876A-553F-46D0-A1BE-AAE955BC9CA2}" type="pres">
      <dgm:prSet presAssocID="{BDF9D98E-C265-4C28-BFAE-F7E9C6263A74}" presName="node" presStyleLbl="node1" presStyleIdx="12" presStyleCnt="58">
        <dgm:presLayoutVars>
          <dgm:bulletEnabled val="1"/>
        </dgm:presLayoutVars>
      </dgm:prSet>
      <dgm:spPr/>
    </dgm:pt>
    <dgm:pt modelId="{AEB9DA0A-789C-4E59-A3BA-7E389B2453EE}" type="pres">
      <dgm:prSet presAssocID="{B28421F9-4D00-42BA-96CD-4D95A4F124F4}" presName="sibTrans" presStyleCnt="0"/>
      <dgm:spPr/>
    </dgm:pt>
    <dgm:pt modelId="{304E7AA5-B858-4C8F-88BB-9A257A32FA42}" type="pres">
      <dgm:prSet presAssocID="{F49D08C5-C0E2-43F3-913E-449661C38A4A}" presName="node" presStyleLbl="node1" presStyleIdx="13" presStyleCnt="58">
        <dgm:presLayoutVars>
          <dgm:bulletEnabled val="1"/>
        </dgm:presLayoutVars>
      </dgm:prSet>
      <dgm:spPr/>
    </dgm:pt>
    <dgm:pt modelId="{9F034595-5226-4E41-8D2E-6C573A568A71}" type="pres">
      <dgm:prSet presAssocID="{29369263-801F-468D-890B-C7F6C8F79634}" presName="sibTrans" presStyleCnt="0"/>
      <dgm:spPr/>
    </dgm:pt>
    <dgm:pt modelId="{12D60FCC-16EF-4A55-97E3-343E4210BA34}" type="pres">
      <dgm:prSet presAssocID="{9215947B-D4AB-4DBC-B06F-66A8A4D59FD2}" presName="node" presStyleLbl="node1" presStyleIdx="14" presStyleCnt="58">
        <dgm:presLayoutVars>
          <dgm:bulletEnabled val="1"/>
        </dgm:presLayoutVars>
      </dgm:prSet>
      <dgm:spPr/>
    </dgm:pt>
    <dgm:pt modelId="{611AC5D8-A89C-4163-8919-E1F5725C53F3}" type="pres">
      <dgm:prSet presAssocID="{AF557434-2939-4D60-B372-A6470CCA97F5}" presName="sibTrans" presStyleCnt="0"/>
      <dgm:spPr/>
    </dgm:pt>
    <dgm:pt modelId="{FE7D0BC4-43F7-46C2-A1E5-9A31E26033FD}" type="pres">
      <dgm:prSet presAssocID="{C36A7CBC-300B-4868-9A77-7FB5315D0C76}" presName="node" presStyleLbl="node1" presStyleIdx="15" presStyleCnt="58">
        <dgm:presLayoutVars>
          <dgm:bulletEnabled val="1"/>
        </dgm:presLayoutVars>
      </dgm:prSet>
      <dgm:spPr/>
    </dgm:pt>
    <dgm:pt modelId="{33C9E70F-4E21-4F2F-B8EA-52E315BC8EF9}" type="pres">
      <dgm:prSet presAssocID="{AA07516A-4481-4EE2-AABA-7661A8DDB728}" presName="sibTrans" presStyleCnt="0"/>
      <dgm:spPr/>
    </dgm:pt>
    <dgm:pt modelId="{1C237E92-2E9E-43C3-8649-B41C5512F616}" type="pres">
      <dgm:prSet presAssocID="{A953B936-948F-4103-A9FF-BC5C1298D97A}" presName="node" presStyleLbl="node1" presStyleIdx="16" presStyleCnt="58">
        <dgm:presLayoutVars>
          <dgm:bulletEnabled val="1"/>
        </dgm:presLayoutVars>
      </dgm:prSet>
      <dgm:spPr/>
    </dgm:pt>
    <dgm:pt modelId="{84947D6C-08E9-44C9-8D03-F283A5390E08}" type="pres">
      <dgm:prSet presAssocID="{FEE8E620-A5A3-4CA7-A3BC-1950182A60B6}" presName="sibTrans" presStyleCnt="0"/>
      <dgm:spPr/>
    </dgm:pt>
    <dgm:pt modelId="{FE5082EF-B43F-4C4F-9F7C-DA7C28B67260}" type="pres">
      <dgm:prSet presAssocID="{C8E98ECD-FBAE-410B-9F5E-66962CE47274}" presName="node" presStyleLbl="node1" presStyleIdx="17" presStyleCnt="58">
        <dgm:presLayoutVars>
          <dgm:bulletEnabled val="1"/>
        </dgm:presLayoutVars>
      </dgm:prSet>
      <dgm:spPr/>
    </dgm:pt>
    <dgm:pt modelId="{7D7C333B-10CB-4C07-A197-8FE216A74C38}" type="pres">
      <dgm:prSet presAssocID="{A6044C92-2718-45A9-BC2C-C2E939795E51}" presName="sibTrans" presStyleCnt="0"/>
      <dgm:spPr/>
    </dgm:pt>
    <dgm:pt modelId="{AE9796CC-16CA-4A22-8F19-46B424CF7E03}" type="pres">
      <dgm:prSet presAssocID="{CBCAE947-90ED-4C9E-9224-8AF235544EEA}" presName="node" presStyleLbl="node1" presStyleIdx="18" presStyleCnt="58">
        <dgm:presLayoutVars>
          <dgm:bulletEnabled val="1"/>
        </dgm:presLayoutVars>
      </dgm:prSet>
      <dgm:spPr/>
    </dgm:pt>
    <dgm:pt modelId="{0F8D7F42-8EF9-4257-9252-C245052C9EA8}" type="pres">
      <dgm:prSet presAssocID="{64CB4E78-423E-4155-9EFF-78346F5D757C}" presName="sibTrans" presStyleCnt="0"/>
      <dgm:spPr/>
    </dgm:pt>
    <dgm:pt modelId="{7CAFBCD7-A0EF-4B0A-9F53-988563DDBC07}" type="pres">
      <dgm:prSet presAssocID="{2DB590EF-832D-4148-B5B1-98B9FD72456D}" presName="node" presStyleLbl="node1" presStyleIdx="19" presStyleCnt="58">
        <dgm:presLayoutVars>
          <dgm:bulletEnabled val="1"/>
        </dgm:presLayoutVars>
      </dgm:prSet>
      <dgm:spPr/>
    </dgm:pt>
    <dgm:pt modelId="{B758D5F0-929F-4F90-897F-7D09159A909E}" type="pres">
      <dgm:prSet presAssocID="{D3816117-A5B0-493B-B8D6-41857802F9CE}" presName="sibTrans" presStyleCnt="0"/>
      <dgm:spPr/>
    </dgm:pt>
    <dgm:pt modelId="{460CE2A4-16EC-4914-8E1F-66F4D301F2B2}" type="pres">
      <dgm:prSet presAssocID="{C7AE238C-8AEC-435A-98C6-A91101212AEC}" presName="node" presStyleLbl="node1" presStyleIdx="20" presStyleCnt="58">
        <dgm:presLayoutVars>
          <dgm:bulletEnabled val="1"/>
        </dgm:presLayoutVars>
      </dgm:prSet>
      <dgm:spPr/>
    </dgm:pt>
    <dgm:pt modelId="{478CDEDA-4018-49EA-B6DA-B236382A4C62}" type="pres">
      <dgm:prSet presAssocID="{0547CD21-5CB1-4461-AEEF-CAD54D7FEE28}" presName="sibTrans" presStyleCnt="0"/>
      <dgm:spPr/>
    </dgm:pt>
    <dgm:pt modelId="{69F63B1A-82B0-4C6F-9CF3-FE4674059AC9}" type="pres">
      <dgm:prSet presAssocID="{EB58ACDC-9CEF-4B16-8DB1-5A5CCDCBA2E0}" presName="node" presStyleLbl="node1" presStyleIdx="21" presStyleCnt="58">
        <dgm:presLayoutVars>
          <dgm:bulletEnabled val="1"/>
        </dgm:presLayoutVars>
      </dgm:prSet>
      <dgm:spPr/>
    </dgm:pt>
    <dgm:pt modelId="{0DBA7133-A75E-4171-9FFD-E4CBB47F106B}" type="pres">
      <dgm:prSet presAssocID="{BE8EBBED-045D-45F0-B74E-762100870FD3}" presName="sibTrans" presStyleCnt="0"/>
      <dgm:spPr/>
    </dgm:pt>
    <dgm:pt modelId="{6DF2C57A-C46F-4C54-A378-5F2AA27EAE85}" type="pres">
      <dgm:prSet presAssocID="{724A0B0A-431B-4645-90A5-7B920BFD795E}" presName="node" presStyleLbl="node1" presStyleIdx="22" presStyleCnt="58">
        <dgm:presLayoutVars>
          <dgm:bulletEnabled val="1"/>
        </dgm:presLayoutVars>
      </dgm:prSet>
      <dgm:spPr/>
    </dgm:pt>
    <dgm:pt modelId="{946D53D3-FC70-4E2A-B2AE-2D35BC3ABB43}" type="pres">
      <dgm:prSet presAssocID="{504AF09B-4FE2-497A-AD3B-F1A532D33AC7}" presName="sibTrans" presStyleCnt="0"/>
      <dgm:spPr/>
    </dgm:pt>
    <dgm:pt modelId="{95E13B04-2300-4934-852E-1C9E0A8ADDF7}" type="pres">
      <dgm:prSet presAssocID="{9CBB095F-6E05-41F8-A712-4F3DD2B6F07E}" presName="node" presStyleLbl="node1" presStyleIdx="23" presStyleCnt="58">
        <dgm:presLayoutVars>
          <dgm:bulletEnabled val="1"/>
        </dgm:presLayoutVars>
      </dgm:prSet>
      <dgm:spPr/>
    </dgm:pt>
    <dgm:pt modelId="{D376251F-ED7E-495D-B0E0-E0C9E3891946}" type="pres">
      <dgm:prSet presAssocID="{81CCC9B6-B685-4670-B664-7288EFBABCF1}" presName="sibTrans" presStyleCnt="0"/>
      <dgm:spPr/>
    </dgm:pt>
    <dgm:pt modelId="{DBAAA7E6-BBF6-41AA-9393-A6609A64F959}" type="pres">
      <dgm:prSet presAssocID="{A0224B23-1ECE-4F75-8265-E5A20A3B0177}" presName="node" presStyleLbl="node1" presStyleIdx="24" presStyleCnt="58">
        <dgm:presLayoutVars>
          <dgm:bulletEnabled val="1"/>
        </dgm:presLayoutVars>
      </dgm:prSet>
      <dgm:spPr/>
    </dgm:pt>
    <dgm:pt modelId="{066DE147-CFBF-4348-8A3C-1B80E02D9340}" type="pres">
      <dgm:prSet presAssocID="{BD16A03A-A063-4932-B2F7-7BD5BDE1EB05}" presName="sibTrans" presStyleCnt="0"/>
      <dgm:spPr/>
    </dgm:pt>
    <dgm:pt modelId="{7F6A8226-05E0-45DE-AD5A-9D31F597BF71}" type="pres">
      <dgm:prSet presAssocID="{C3FE0F61-E085-47E0-A069-7B4356CCB233}" presName="node" presStyleLbl="node1" presStyleIdx="25" presStyleCnt="58">
        <dgm:presLayoutVars>
          <dgm:bulletEnabled val="1"/>
        </dgm:presLayoutVars>
      </dgm:prSet>
      <dgm:spPr/>
    </dgm:pt>
    <dgm:pt modelId="{1DF35DA5-8424-4B1D-9F08-829B06288CB2}" type="pres">
      <dgm:prSet presAssocID="{6BB3A9DA-4AE4-4EC2-A7AD-AA218CF20C7B}" presName="sibTrans" presStyleCnt="0"/>
      <dgm:spPr/>
    </dgm:pt>
    <dgm:pt modelId="{503966CF-0F2D-48A5-9E49-8FD0A6C275A8}" type="pres">
      <dgm:prSet presAssocID="{AA5035FC-2841-4A35-BE69-709A2BBABAA3}" presName="node" presStyleLbl="node1" presStyleIdx="26" presStyleCnt="58">
        <dgm:presLayoutVars>
          <dgm:bulletEnabled val="1"/>
        </dgm:presLayoutVars>
      </dgm:prSet>
      <dgm:spPr/>
    </dgm:pt>
    <dgm:pt modelId="{ACC5DA01-267C-412E-A54A-6B796C6FEC74}" type="pres">
      <dgm:prSet presAssocID="{DA2A37E2-0922-47D0-85BE-6DFFF4D3152C}" presName="sibTrans" presStyleCnt="0"/>
      <dgm:spPr/>
    </dgm:pt>
    <dgm:pt modelId="{15430F22-C5BA-4B6E-BF01-319C0B5CCD22}" type="pres">
      <dgm:prSet presAssocID="{4BCE5F95-6BA2-498C-9EEB-A399425F0815}" presName="node" presStyleLbl="node1" presStyleIdx="27" presStyleCnt="58">
        <dgm:presLayoutVars>
          <dgm:bulletEnabled val="1"/>
        </dgm:presLayoutVars>
      </dgm:prSet>
      <dgm:spPr/>
    </dgm:pt>
    <dgm:pt modelId="{5BB0899B-2413-41D6-A31A-D15D15A57AB3}" type="pres">
      <dgm:prSet presAssocID="{F49BE0A6-D862-40FB-817E-023EF54DFFF4}" presName="sibTrans" presStyleCnt="0"/>
      <dgm:spPr/>
    </dgm:pt>
    <dgm:pt modelId="{5D0D0534-6216-486A-94B5-B46C12DA7155}" type="pres">
      <dgm:prSet presAssocID="{F8E66215-D706-465D-B730-BBB2D341F01F}" presName="node" presStyleLbl="node1" presStyleIdx="28" presStyleCnt="58">
        <dgm:presLayoutVars>
          <dgm:bulletEnabled val="1"/>
        </dgm:presLayoutVars>
      </dgm:prSet>
      <dgm:spPr/>
    </dgm:pt>
    <dgm:pt modelId="{0A4046F3-5D4A-4D85-A31E-39ADEB4E9DA8}" type="pres">
      <dgm:prSet presAssocID="{9F3448B5-9B31-454D-8881-F27EE8292E36}" presName="sibTrans" presStyleCnt="0"/>
      <dgm:spPr/>
    </dgm:pt>
    <dgm:pt modelId="{706A3475-7B38-4804-BE96-A468EDDD06BB}" type="pres">
      <dgm:prSet presAssocID="{33EB294D-C294-42C9-A9C4-87F621A74D82}" presName="node" presStyleLbl="node1" presStyleIdx="29" presStyleCnt="58">
        <dgm:presLayoutVars>
          <dgm:bulletEnabled val="1"/>
        </dgm:presLayoutVars>
      </dgm:prSet>
      <dgm:spPr/>
    </dgm:pt>
    <dgm:pt modelId="{21C7F639-A4B8-4AA1-8CB1-C8335FEC9E10}" type="pres">
      <dgm:prSet presAssocID="{E187786D-119E-413E-98AD-A21507679E86}" presName="sibTrans" presStyleCnt="0"/>
      <dgm:spPr/>
    </dgm:pt>
    <dgm:pt modelId="{B4E65455-9631-4F94-8405-9E0582C5F75A}" type="pres">
      <dgm:prSet presAssocID="{4C9F8638-3448-46C7-AAF6-51A4A77F8533}" presName="node" presStyleLbl="node1" presStyleIdx="30" presStyleCnt="58">
        <dgm:presLayoutVars>
          <dgm:bulletEnabled val="1"/>
        </dgm:presLayoutVars>
      </dgm:prSet>
      <dgm:spPr/>
    </dgm:pt>
    <dgm:pt modelId="{8C9A171E-AD0D-4B48-91D3-B1A16B35CAD5}" type="pres">
      <dgm:prSet presAssocID="{88FB9277-2638-46D4-9293-0712763DC8D5}" presName="sibTrans" presStyleCnt="0"/>
      <dgm:spPr/>
    </dgm:pt>
    <dgm:pt modelId="{8444DCC1-4708-4FB9-87E8-84BE83777B4F}" type="pres">
      <dgm:prSet presAssocID="{1AF4E13E-7112-41ED-A037-EED732259E19}" presName="node" presStyleLbl="node1" presStyleIdx="31" presStyleCnt="58">
        <dgm:presLayoutVars>
          <dgm:bulletEnabled val="1"/>
        </dgm:presLayoutVars>
      </dgm:prSet>
      <dgm:spPr/>
    </dgm:pt>
    <dgm:pt modelId="{8A3D9762-CA2F-4D7C-A4FC-BFDD972774B4}" type="pres">
      <dgm:prSet presAssocID="{517C9401-8FC1-4E57-8336-C7C51C181BD1}" presName="sibTrans" presStyleCnt="0"/>
      <dgm:spPr/>
    </dgm:pt>
    <dgm:pt modelId="{72C6B5D9-E103-447C-AFEF-63A8D69AC479}" type="pres">
      <dgm:prSet presAssocID="{60A04BFC-9B4C-4281-8C8E-411229F7E8A4}" presName="node" presStyleLbl="node1" presStyleIdx="32" presStyleCnt="58">
        <dgm:presLayoutVars>
          <dgm:bulletEnabled val="1"/>
        </dgm:presLayoutVars>
      </dgm:prSet>
      <dgm:spPr/>
    </dgm:pt>
    <dgm:pt modelId="{23AF4E44-EC59-4069-98D6-0E49CCFC0F33}" type="pres">
      <dgm:prSet presAssocID="{4E68392C-D787-4693-8035-CEF946F41466}" presName="sibTrans" presStyleCnt="0"/>
      <dgm:spPr/>
    </dgm:pt>
    <dgm:pt modelId="{2308C701-9A94-43BE-A6DB-CCF0576C2B49}" type="pres">
      <dgm:prSet presAssocID="{573A88A5-36DF-497B-9601-CAFBA6565948}" presName="node" presStyleLbl="node1" presStyleIdx="33" presStyleCnt="58">
        <dgm:presLayoutVars>
          <dgm:bulletEnabled val="1"/>
        </dgm:presLayoutVars>
      </dgm:prSet>
      <dgm:spPr/>
    </dgm:pt>
    <dgm:pt modelId="{4DAAE16B-2287-424A-911A-70693E6F63A8}" type="pres">
      <dgm:prSet presAssocID="{AB4ACE69-77C5-44DB-BBAE-B673F92EB98C}" presName="sibTrans" presStyleCnt="0"/>
      <dgm:spPr/>
    </dgm:pt>
    <dgm:pt modelId="{EFF76377-43B6-42AB-A340-289FBBAAAB0C}" type="pres">
      <dgm:prSet presAssocID="{F5A29CF7-E6F7-4DC6-9036-BD94EB5D02B1}" presName="node" presStyleLbl="node1" presStyleIdx="34" presStyleCnt="58">
        <dgm:presLayoutVars>
          <dgm:bulletEnabled val="1"/>
        </dgm:presLayoutVars>
      </dgm:prSet>
      <dgm:spPr/>
    </dgm:pt>
    <dgm:pt modelId="{73B6073C-8DCD-4723-8516-373C5C9A054C}" type="pres">
      <dgm:prSet presAssocID="{7F2A8C42-EE1C-42A7-8DED-DD6C0F0A970D}" presName="sibTrans" presStyleCnt="0"/>
      <dgm:spPr/>
    </dgm:pt>
    <dgm:pt modelId="{93D90AA5-CB57-424B-9BC1-C329855F0D00}" type="pres">
      <dgm:prSet presAssocID="{3DD02B59-DB70-43C8-A1A4-4B3906812EF6}" presName="node" presStyleLbl="node1" presStyleIdx="35" presStyleCnt="58">
        <dgm:presLayoutVars>
          <dgm:bulletEnabled val="1"/>
        </dgm:presLayoutVars>
      </dgm:prSet>
      <dgm:spPr/>
    </dgm:pt>
    <dgm:pt modelId="{DE76D827-98F0-48E3-9E2D-F808C95936B4}" type="pres">
      <dgm:prSet presAssocID="{D1D65450-BEA1-47CC-84E0-55B258BE5E22}" presName="sibTrans" presStyleCnt="0"/>
      <dgm:spPr/>
    </dgm:pt>
    <dgm:pt modelId="{802B2D69-3148-4B0F-A69C-D2D2B05506A4}" type="pres">
      <dgm:prSet presAssocID="{7F6F11C4-5DD2-49DF-8848-3ED8162BD7EB}" presName="node" presStyleLbl="node1" presStyleIdx="36" presStyleCnt="58">
        <dgm:presLayoutVars>
          <dgm:bulletEnabled val="1"/>
        </dgm:presLayoutVars>
      </dgm:prSet>
      <dgm:spPr/>
    </dgm:pt>
    <dgm:pt modelId="{4BD864FF-7D1A-4CD4-B3C9-9ACB91D719A8}" type="pres">
      <dgm:prSet presAssocID="{3123B489-48CA-44EB-84DE-7DABC5C0238D}" presName="sibTrans" presStyleCnt="0"/>
      <dgm:spPr/>
    </dgm:pt>
    <dgm:pt modelId="{09B9A3D8-28FB-4AA8-8CA4-86FE17311F3C}" type="pres">
      <dgm:prSet presAssocID="{A5FF4E86-CC11-4BB8-B93C-E2F2C402D2A0}" presName="node" presStyleLbl="node1" presStyleIdx="37" presStyleCnt="58">
        <dgm:presLayoutVars>
          <dgm:bulletEnabled val="1"/>
        </dgm:presLayoutVars>
      </dgm:prSet>
      <dgm:spPr/>
    </dgm:pt>
    <dgm:pt modelId="{415E7149-B6C5-440C-9792-34D051AE6673}" type="pres">
      <dgm:prSet presAssocID="{851BC68E-D442-44FB-A3FA-0B082ABEB312}" presName="sibTrans" presStyleCnt="0"/>
      <dgm:spPr/>
    </dgm:pt>
    <dgm:pt modelId="{03C176A5-BD2D-4F9A-83CE-94010D7EAA3D}" type="pres">
      <dgm:prSet presAssocID="{60A7FDD7-E9B1-4B26-9B3D-45246E0C2A1D}" presName="node" presStyleLbl="node1" presStyleIdx="38" presStyleCnt="58">
        <dgm:presLayoutVars>
          <dgm:bulletEnabled val="1"/>
        </dgm:presLayoutVars>
      </dgm:prSet>
      <dgm:spPr/>
    </dgm:pt>
    <dgm:pt modelId="{B343A3CB-6EA4-4853-A4D6-30300D1E7B8D}" type="pres">
      <dgm:prSet presAssocID="{03777616-F9D2-4A2E-9F9A-5EC9EF9DD6AF}" presName="sibTrans" presStyleCnt="0"/>
      <dgm:spPr/>
    </dgm:pt>
    <dgm:pt modelId="{AAC2DDF5-CE34-4FF9-B16A-FD89DCBD3151}" type="pres">
      <dgm:prSet presAssocID="{165EAB77-0911-4A84-BA34-2DFF8AEB3598}" presName="node" presStyleLbl="node1" presStyleIdx="39" presStyleCnt="58">
        <dgm:presLayoutVars>
          <dgm:bulletEnabled val="1"/>
        </dgm:presLayoutVars>
      </dgm:prSet>
      <dgm:spPr/>
    </dgm:pt>
    <dgm:pt modelId="{B90AFFA4-0A82-49D5-977E-063381391671}" type="pres">
      <dgm:prSet presAssocID="{492234AD-6AB6-403E-A00A-8BEDA9CFB59B}" presName="sibTrans" presStyleCnt="0"/>
      <dgm:spPr/>
    </dgm:pt>
    <dgm:pt modelId="{BFDEA3C4-1308-4F15-919C-77B69B323ED4}" type="pres">
      <dgm:prSet presAssocID="{B7FB2174-3850-4EAE-B248-C9F59075B774}" presName="node" presStyleLbl="node1" presStyleIdx="40" presStyleCnt="58">
        <dgm:presLayoutVars>
          <dgm:bulletEnabled val="1"/>
        </dgm:presLayoutVars>
      </dgm:prSet>
      <dgm:spPr/>
    </dgm:pt>
    <dgm:pt modelId="{40B34523-8C24-4F71-A86B-930D43277AD5}" type="pres">
      <dgm:prSet presAssocID="{22E1E6EE-F1A9-4355-9D3E-64005683D94E}" presName="sibTrans" presStyleCnt="0"/>
      <dgm:spPr/>
    </dgm:pt>
    <dgm:pt modelId="{4FF38AAC-C846-4E06-BAC9-AA54E3B5C8DA}" type="pres">
      <dgm:prSet presAssocID="{EED45250-C1CA-419A-B80A-F0A8DADFDC4B}" presName="node" presStyleLbl="node1" presStyleIdx="41" presStyleCnt="58">
        <dgm:presLayoutVars>
          <dgm:bulletEnabled val="1"/>
        </dgm:presLayoutVars>
      </dgm:prSet>
      <dgm:spPr/>
    </dgm:pt>
    <dgm:pt modelId="{99293231-9F79-40B2-98FA-80574EA5B71F}" type="pres">
      <dgm:prSet presAssocID="{D5A686A8-7A32-4126-B8C6-70E3D84BC378}" presName="sibTrans" presStyleCnt="0"/>
      <dgm:spPr/>
    </dgm:pt>
    <dgm:pt modelId="{DAABBFAF-3A86-4BA1-9133-7ACCDFC40A49}" type="pres">
      <dgm:prSet presAssocID="{D0ABEE8C-3C66-47F4-A0E4-708ED4E1AC5D}" presName="node" presStyleLbl="node1" presStyleIdx="42" presStyleCnt="58">
        <dgm:presLayoutVars>
          <dgm:bulletEnabled val="1"/>
        </dgm:presLayoutVars>
      </dgm:prSet>
      <dgm:spPr/>
    </dgm:pt>
    <dgm:pt modelId="{5B5E6D75-C528-472C-9965-CFDA493294C5}" type="pres">
      <dgm:prSet presAssocID="{EEC39A4D-5515-4023-A09B-6C286C2B86C3}" presName="sibTrans" presStyleCnt="0"/>
      <dgm:spPr/>
    </dgm:pt>
    <dgm:pt modelId="{030D3120-D7DF-4906-A28F-47FF32009FE9}" type="pres">
      <dgm:prSet presAssocID="{3E9091B5-447B-4E05-BF36-0220987AF55C}" presName="node" presStyleLbl="node1" presStyleIdx="43" presStyleCnt="58">
        <dgm:presLayoutVars>
          <dgm:bulletEnabled val="1"/>
        </dgm:presLayoutVars>
      </dgm:prSet>
      <dgm:spPr/>
    </dgm:pt>
    <dgm:pt modelId="{8A0A5A1C-684E-4749-ACBA-2E8C198AF31B}" type="pres">
      <dgm:prSet presAssocID="{9A849815-1C29-4A56-9021-7AAA55C1C0A0}" presName="sibTrans" presStyleCnt="0"/>
      <dgm:spPr/>
    </dgm:pt>
    <dgm:pt modelId="{558B50D2-ABB6-41C3-9CBA-1A29E6DA82D5}" type="pres">
      <dgm:prSet presAssocID="{835E9E75-644B-4E42-849C-936482DA3EA6}" presName="node" presStyleLbl="node1" presStyleIdx="44" presStyleCnt="58">
        <dgm:presLayoutVars>
          <dgm:bulletEnabled val="1"/>
        </dgm:presLayoutVars>
      </dgm:prSet>
      <dgm:spPr/>
    </dgm:pt>
    <dgm:pt modelId="{7709705D-4794-43CD-8104-4D71FE0E5C5A}" type="pres">
      <dgm:prSet presAssocID="{F1F0271C-1328-49C3-ABA5-2AF5AB9F3135}" presName="sibTrans" presStyleCnt="0"/>
      <dgm:spPr/>
    </dgm:pt>
    <dgm:pt modelId="{E3E496CD-183E-497A-A50A-04F9236DCFE3}" type="pres">
      <dgm:prSet presAssocID="{95E9600A-8CE3-4CCD-93C4-DAA76FDD99F4}" presName="node" presStyleLbl="node1" presStyleIdx="45" presStyleCnt="58">
        <dgm:presLayoutVars>
          <dgm:bulletEnabled val="1"/>
        </dgm:presLayoutVars>
      </dgm:prSet>
      <dgm:spPr/>
    </dgm:pt>
    <dgm:pt modelId="{817AD3A5-59FF-4755-ADE5-63F724A455CE}" type="pres">
      <dgm:prSet presAssocID="{2FD51112-1F6D-427E-9B08-0EAC39C3A264}" presName="sibTrans" presStyleCnt="0"/>
      <dgm:spPr/>
    </dgm:pt>
    <dgm:pt modelId="{665487D6-8AD5-4640-A1BB-CAB91B1D0035}" type="pres">
      <dgm:prSet presAssocID="{15DDAB5C-7ABC-4AF9-9215-8ECAF086A59E}" presName="node" presStyleLbl="node1" presStyleIdx="46" presStyleCnt="58">
        <dgm:presLayoutVars>
          <dgm:bulletEnabled val="1"/>
        </dgm:presLayoutVars>
      </dgm:prSet>
      <dgm:spPr/>
    </dgm:pt>
    <dgm:pt modelId="{038D3285-0442-49E1-9902-ED48ED48482C}" type="pres">
      <dgm:prSet presAssocID="{AA4BFF4A-4088-4279-8471-734F1A0F40CB}" presName="sibTrans" presStyleCnt="0"/>
      <dgm:spPr/>
    </dgm:pt>
    <dgm:pt modelId="{C3F668A8-8DB8-491E-94D7-EA284BF984FB}" type="pres">
      <dgm:prSet presAssocID="{678F02C3-83E0-4166-910F-59940E7C798A}" presName="node" presStyleLbl="node1" presStyleIdx="47" presStyleCnt="58">
        <dgm:presLayoutVars>
          <dgm:bulletEnabled val="1"/>
        </dgm:presLayoutVars>
      </dgm:prSet>
      <dgm:spPr/>
    </dgm:pt>
    <dgm:pt modelId="{6C6F3502-14CE-4E49-8FAE-F976C995A25A}" type="pres">
      <dgm:prSet presAssocID="{23726DE6-D92D-4493-977E-7C159B23BBF8}" presName="sibTrans" presStyleCnt="0"/>
      <dgm:spPr/>
    </dgm:pt>
    <dgm:pt modelId="{BA8AF2EC-4938-4C9C-B289-9A0BE3CE3C88}" type="pres">
      <dgm:prSet presAssocID="{625DDBA3-6040-432E-B759-6CC68D220152}" presName="node" presStyleLbl="node1" presStyleIdx="48" presStyleCnt="58">
        <dgm:presLayoutVars>
          <dgm:bulletEnabled val="1"/>
        </dgm:presLayoutVars>
      </dgm:prSet>
      <dgm:spPr/>
    </dgm:pt>
    <dgm:pt modelId="{4C8DAF50-59AF-4E6F-A06A-663FC593672A}" type="pres">
      <dgm:prSet presAssocID="{9AA8B9E0-3386-46D8-82CB-FC77857AD86F}" presName="sibTrans" presStyleCnt="0"/>
      <dgm:spPr/>
    </dgm:pt>
    <dgm:pt modelId="{A77427C8-8EF0-46B8-B37D-35CBE0DEFCED}" type="pres">
      <dgm:prSet presAssocID="{8CF49367-3D66-4D52-B7AA-E614116C7023}" presName="node" presStyleLbl="node1" presStyleIdx="49" presStyleCnt="58">
        <dgm:presLayoutVars>
          <dgm:bulletEnabled val="1"/>
        </dgm:presLayoutVars>
      </dgm:prSet>
      <dgm:spPr/>
    </dgm:pt>
    <dgm:pt modelId="{3D978BF6-78F1-4BD1-8058-A5B9166666A7}" type="pres">
      <dgm:prSet presAssocID="{DFDF3158-2DE6-4594-80FB-179B3EB6089C}" presName="sibTrans" presStyleCnt="0"/>
      <dgm:spPr/>
    </dgm:pt>
    <dgm:pt modelId="{4EA80D54-1B65-41C4-A648-8523F2EF5522}" type="pres">
      <dgm:prSet presAssocID="{5F8AA1B8-7DB0-4B6A-8ED1-8BBA083C86C8}" presName="node" presStyleLbl="node1" presStyleIdx="50" presStyleCnt="58">
        <dgm:presLayoutVars>
          <dgm:bulletEnabled val="1"/>
        </dgm:presLayoutVars>
      </dgm:prSet>
      <dgm:spPr/>
    </dgm:pt>
    <dgm:pt modelId="{72DD1CC4-8304-4318-B61E-7C5CF200BC6D}" type="pres">
      <dgm:prSet presAssocID="{4A3769C7-3C47-4A68-89E6-1288D70A7FBC}" presName="sibTrans" presStyleCnt="0"/>
      <dgm:spPr/>
    </dgm:pt>
    <dgm:pt modelId="{47FC9C8B-8C5E-4E30-8AAB-4332045AA85B}" type="pres">
      <dgm:prSet presAssocID="{440A50F3-75FE-43D9-B63E-82752559D912}" presName="node" presStyleLbl="node1" presStyleIdx="51" presStyleCnt="58">
        <dgm:presLayoutVars>
          <dgm:bulletEnabled val="1"/>
        </dgm:presLayoutVars>
      </dgm:prSet>
      <dgm:spPr/>
    </dgm:pt>
    <dgm:pt modelId="{B8FDCD55-F7E9-4612-B4C1-E8CCAE3F357C}" type="pres">
      <dgm:prSet presAssocID="{B690B1C4-5E0A-48A8-9044-3E54560200F8}" presName="sibTrans" presStyleCnt="0"/>
      <dgm:spPr/>
    </dgm:pt>
    <dgm:pt modelId="{0041CAB6-AE66-4F93-ACF5-F4EF40CB3B6D}" type="pres">
      <dgm:prSet presAssocID="{162733B4-FDA4-4FCB-AAD3-A38F0877075A}" presName="node" presStyleLbl="node1" presStyleIdx="52" presStyleCnt="58">
        <dgm:presLayoutVars>
          <dgm:bulletEnabled val="1"/>
        </dgm:presLayoutVars>
      </dgm:prSet>
      <dgm:spPr/>
    </dgm:pt>
    <dgm:pt modelId="{568E3DA3-1B82-40EC-A15E-7293BD53CD62}" type="pres">
      <dgm:prSet presAssocID="{9E9E56C8-9ED0-409F-AAF8-FB529B35F954}" presName="sibTrans" presStyleCnt="0"/>
      <dgm:spPr/>
    </dgm:pt>
    <dgm:pt modelId="{26CCD35D-B49E-4209-B2F5-BD3B9688D144}" type="pres">
      <dgm:prSet presAssocID="{3F3D176F-1936-4F2A-B7D0-D393C442C137}" presName="node" presStyleLbl="node1" presStyleIdx="53" presStyleCnt="58">
        <dgm:presLayoutVars>
          <dgm:bulletEnabled val="1"/>
        </dgm:presLayoutVars>
      </dgm:prSet>
      <dgm:spPr/>
    </dgm:pt>
    <dgm:pt modelId="{C7B3C1D6-0297-408C-AD1C-AD46AE133286}" type="pres">
      <dgm:prSet presAssocID="{E34749FC-D289-4C25-843E-8D35387A5F55}" presName="sibTrans" presStyleCnt="0"/>
      <dgm:spPr/>
    </dgm:pt>
    <dgm:pt modelId="{FDBFD8D0-9E6C-4E36-AC37-D064871DF517}" type="pres">
      <dgm:prSet presAssocID="{B6E98C0C-59EB-4382-AE5F-863B2AB776AA}" presName="node" presStyleLbl="node1" presStyleIdx="54" presStyleCnt="58">
        <dgm:presLayoutVars>
          <dgm:bulletEnabled val="1"/>
        </dgm:presLayoutVars>
      </dgm:prSet>
      <dgm:spPr/>
    </dgm:pt>
    <dgm:pt modelId="{7344A1F2-3166-418A-B6DA-C68E12EAEDDA}" type="pres">
      <dgm:prSet presAssocID="{FC14698F-C700-470D-AF48-B8398B966B74}" presName="sibTrans" presStyleCnt="0"/>
      <dgm:spPr/>
    </dgm:pt>
    <dgm:pt modelId="{23E574B9-AA4E-41EC-BDA1-9356A3B4DDDE}" type="pres">
      <dgm:prSet presAssocID="{170FCA1D-FA31-4127-B168-23306A0A6A09}" presName="node" presStyleLbl="node1" presStyleIdx="55" presStyleCnt="58">
        <dgm:presLayoutVars>
          <dgm:bulletEnabled val="1"/>
        </dgm:presLayoutVars>
      </dgm:prSet>
      <dgm:spPr/>
    </dgm:pt>
    <dgm:pt modelId="{8DFB5900-9EAF-4695-9BBF-DED2DAEE324A}" type="pres">
      <dgm:prSet presAssocID="{C4CB863A-2D84-4BA8-A31A-556D72D48092}" presName="sibTrans" presStyleCnt="0"/>
      <dgm:spPr/>
    </dgm:pt>
    <dgm:pt modelId="{FC71780E-09DC-4D2B-BCFD-303DB9A18D0C}" type="pres">
      <dgm:prSet presAssocID="{28DB34B7-3D27-4517-A34F-234FD9C66CAB}" presName="node" presStyleLbl="node1" presStyleIdx="56" presStyleCnt="58">
        <dgm:presLayoutVars>
          <dgm:bulletEnabled val="1"/>
        </dgm:presLayoutVars>
      </dgm:prSet>
      <dgm:spPr/>
    </dgm:pt>
    <dgm:pt modelId="{FB244AB9-4A7D-43BC-928A-934FB91A1290}" type="pres">
      <dgm:prSet presAssocID="{B5AA9F1A-E62C-4233-A5A6-8D6968BDD9F0}" presName="sibTrans" presStyleCnt="0"/>
      <dgm:spPr/>
    </dgm:pt>
    <dgm:pt modelId="{E3BB9F24-C219-46A2-84C9-0D788F52FD17}" type="pres">
      <dgm:prSet presAssocID="{4105A07C-E435-49F8-8D1F-E04B6AA55A39}" presName="node" presStyleLbl="node1" presStyleIdx="57" presStyleCnt="58">
        <dgm:presLayoutVars>
          <dgm:bulletEnabled val="1"/>
        </dgm:presLayoutVars>
      </dgm:prSet>
      <dgm:spPr/>
    </dgm:pt>
  </dgm:ptLst>
  <dgm:cxnLst>
    <dgm:cxn modelId="{0DD90600-C422-4C98-A335-314F915FA84C}" type="presOf" srcId="{67B62A34-A69B-4632-9171-C1260E4EFFA1}" destId="{B01766F6-F3EE-4ED0-BBE4-AFDAC058BB2B}" srcOrd="0" destOrd="0" presId="urn:microsoft.com/office/officeart/2005/8/layout/default"/>
    <dgm:cxn modelId="{996F4100-C7F2-46BA-B072-0B8C66CAA2A2}" srcId="{309F0877-920D-40B6-83FA-38BB7AA59BD5}" destId="{C8E98ECD-FBAE-410B-9F5E-66962CE47274}" srcOrd="17" destOrd="0" parTransId="{026ADA30-4FEE-4EA3-81D3-0589F094064B}" sibTransId="{A6044C92-2718-45A9-BC2C-C2E939795E51}"/>
    <dgm:cxn modelId="{C72AE200-18A9-4506-953A-B2BE34A4C481}" srcId="{309F0877-920D-40B6-83FA-38BB7AA59BD5}" destId="{7F6F11C4-5DD2-49DF-8848-3ED8162BD7EB}" srcOrd="36" destOrd="0" parTransId="{9CEC720B-1223-485B-A672-D7DA3E4CD1FA}" sibTransId="{3123B489-48CA-44EB-84DE-7DABC5C0238D}"/>
    <dgm:cxn modelId="{161C1B06-CCCB-4ED2-88B5-2DB10E791F73}" srcId="{309F0877-920D-40B6-83FA-38BB7AA59BD5}" destId="{4C9F8638-3448-46C7-AAF6-51A4A77F8533}" srcOrd="30" destOrd="0" parTransId="{1A7ACB3C-9594-4FE0-B0EF-DDB38115E35B}" sibTransId="{88FB9277-2638-46D4-9293-0712763DC8D5}"/>
    <dgm:cxn modelId="{A0DFF506-BAD9-4D1D-AAE6-29EF9C159E57}" type="presOf" srcId="{440A50F3-75FE-43D9-B63E-82752559D912}" destId="{47FC9C8B-8C5E-4E30-8AAB-4332045AA85B}" srcOrd="0" destOrd="0" presId="urn:microsoft.com/office/officeart/2005/8/layout/default"/>
    <dgm:cxn modelId="{57687207-CBA0-4871-A521-7DA577EE56FE}" srcId="{309F0877-920D-40B6-83FA-38BB7AA59BD5}" destId="{99D88F34-0DEE-49C8-B3C1-E506E8E59DF8}" srcOrd="3" destOrd="0" parTransId="{7E2C2858-66F3-463B-A958-5C57CC440F7C}" sibTransId="{7E2DDC9E-7BCA-4A9C-B76C-8DDA86CEA716}"/>
    <dgm:cxn modelId="{DE2FAA07-AD7C-4318-9E98-C093EDF8D9E8}" srcId="{309F0877-920D-40B6-83FA-38BB7AA59BD5}" destId="{835E9E75-644B-4E42-849C-936482DA3EA6}" srcOrd="44" destOrd="0" parTransId="{2AA6C97C-2CA2-4945-8FB3-AB1C4F117D83}" sibTransId="{F1F0271C-1328-49C3-ABA5-2AF5AB9F3135}"/>
    <dgm:cxn modelId="{A9774F08-6981-4C28-A9F3-AC97E1763969}" srcId="{309F0877-920D-40B6-83FA-38BB7AA59BD5}" destId="{EB58ACDC-9CEF-4B16-8DB1-5A5CCDCBA2E0}" srcOrd="21" destOrd="0" parTransId="{92899CAA-8A58-4BD7-AD32-CC58D6DCC4AE}" sibTransId="{BE8EBBED-045D-45F0-B74E-762100870FD3}"/>
    <dgm:cxn modelId="{44B7830A-39EC-4419-AC46-4C60673B8291}" type="presOf" srcId="{A0224B23-1ECE-4F75-8265-E5A20A3B0177}" destId="{DBAAA7E6-BBF6-41AA-9393-A6609A64F959}" srcOrd="0" destOrd="0" presId="urn:microsoft.com/office/officeart/2005/8/layout/default"/>
    <dgm:cxn modelId="{B822850D-9BA7-4D1C-A203-E4D4A3DB525B}" srcId="{309F0877-920D-40B6-83FA-38BB7AA59BD5}" destId="{3E9091B5-447B-4E05-BF36-0220987AF55C}" srcOrd="43" destOrd="0" parTransId="{47FA78A0-780F-46BA-A84A-F9CDEE149F9B}" sibTransId="{9A849815-1C29-4A56-9021-7AAA55C1C0A0}"/>
    <dgm:cxn modelId="{84428613-D5D2-4C43-B830-0DB120058838}" type="presOf" srcId="{162733B4-FDA4-4FCB-AAD3-A38F0877075A}" destId="{0041CAB6-AE66-4F93-ACF5-F4EF40CB3B6D}" srcOrd="0" destOrd="0" presId="urn:microsoft.com/office/officeart/2005/8/layout/default"/>
    <dgm:cxn modelId="{34866D15-507A-45D9-B2D6-ADFC8A096E26}" type="presOf" srcId="{D46F5E21-BF45-42D0-9382-0281F6698A31}" destId="{1649EFDA-1E7E-4F9F-8190-6869246FCB72}" srcOrd="0" destOrd="0" presId="urn:microsoft.com/office/officeart/2005/8/layout/default"/>
    <dgm:cxn modelId="{A28BB218-AFE9-4D22-BC8A-42076A0D99AF}" type="presOf" srcId="{4BCE5F95-6BA2-498C-9EEB-A399425F0815}" destId="{15430F22-C5BA-4B6E-BF01-319C0B5CCD22}" srcOrd="0" destOrd="0" presId="urn:microsoft.com/office/officeart/2005/8/layout/default"/>
    <dgm:cxn modelId="{6897AB1B-B26E-4768-BDAC-9A7612F1EC81}" srcId="{309F0877-920D-40B6-83FA-38BB7AA59BD5}" destId="{1807180A-3955-466B-9929-7AD488272355}" srcOrd="11" destOrd="0" parTransId="{6E635AE2-E0CC-4F6F-8E07-47150F8FC923}" sibTransId="{39996283-2251-45B6-93CF-86F06A4889FF}"/>
    <dgm:cxn modelId="{BFDC7A1D-8B70-4AA6-9479-F0371D0D3DE4}" srcId="{309F0877-920D-40B6-83FA-38BB7AA59BD5}" destId="{8CF49367-3D66-4D52-B7AA-E614116C7023}" srcOrd="49" destOrd="0" parTransId="{012111AD-56D4-4E96-9CFB-E13F051D33B4}" sibTransId="{DFDF3158-2DE6-4594-80FB-179B3EB6089C}"/>
    <dgm:cxn modelId="{39499E22-DE50-40E1-90F8-D8E160D121C2}" srcId="{309F0877-920D-40B6-83FA-38BB7AA59BD5}" destId="{1AF4E13E-7112-41ED-A037-EED732259E19}" srcOrd="31" destOrd="0" parTransId="{B6565722-0B79-4BFB-9F07-F8765609CA93}" sibTransId="{517C9401-8FC1-4E57-8336-C7C51C181BD1}"/>
    <dgm:cxn modelId="{9A4A4924-9D28-4E62-93C1-E49131E34332}" type="presOf" srcId="{835E9E75-644B-4E42-849C-936482DA3EA6}" destId="{558B50D2-ABB6-41C3-9CBA-1A29E6DA82D5}" srcOrd="0" destOrd="0" presId="urn:microsoft.com/office/officeart/2005/8/layout/default"/>
    <dgm:cxn modelId="{2DE5CE24-8F84-4620-9168-0CB13B630C39}" srcId="{309F0877-920D-40B6-83FA-38BB7AA59BD5}" destId="{3DD02B59-DB70-43C8-A1A4-4B3906812EF6}" srcOrd="35" destOrd="0" parTransId="{F7998EA4-8C77-4FEB-87D1-7D83E2AB9B17}" sibTransId="{D1D65450-BEA1-47CC-84E0-55B258BE5E22}"/>
    <dgm:cxn modelId="{7FFA3F2A-8B77-4CCB-B5F7-AA27B4DFBF3E}" srcId="{309F0877-920D-40B6-83FA-38BB7AA59BD5}" destId="{440A50F3-75FE-43D9-B63E-82752559D912}" srcOrd="51" destOrd="0" parTransId="{C589AC9A-6381-455A-9DF1-5825B681EA12}" sibTransId="{B690B1C4-5E0A-48A8-9044-3E54560200F8}"/>
    <dgm:cxn modelId="{CB32712B-ACD1-44A7-A038-1F0D22A4C0EE}" srcId="{309F0877-920D-40B6-83FA-38BB7AA59BD5}" destId="{60A7FDD7-E9B1-4B26-9B3D-45246E0C2A1D}" srcOrd="38" destOrd="0" parTransId="{5BD26F3B-BB85-4318-AAF1-575FC6A10920}" sibTransId="{03777616-F9D2-4A2E-9F9A-5EC9EF9DD6AF}"/>
    <dgm:cxn modelId="{F7D78E2C-9DBC-4CD2-AC49-A69A66D4085E}" type="presOf" srcId="{7F6F11C4-5DD2-49DF-8848-3ED8162BD7EB}" destId="{802B2D69-3148-4B0F-A69C-D2D2B05506A4}" srcOrd="0" destOrd="0" presId="urn:microsoft.com/office/officeart/2005/8/layout/default"/>
    <dgm:cxn modelId="{05BB852D-7199-4DD3-8835-43FDBD69636B}" srcId="{309F0877-920D-40B6-83FA-38BB7AA59BD5}" destId="{D46F5E21-BF45-42D0-9382-0281F6698A31}" srcOrd="2" destOrd="0" parTransId="{78465E62-C10C-4B5B-BA9D-5EB639049A01}" sibTransId="{B8A827AC-2E7C-41F2-B4A2-7D1EBFF8C8EC}"/>
    <dgm:cxn modelId="{98F7C030-D534-4DEF-974A-BC451A18DB33}" srcId="{309F0877-920D-40B6-83FA-38BB7AA59BD5}" destId="{625DDBA3-6040-432E-B759-6CC68D220152}" srcOrd="48" destOrd="0" parTransId="{93ED92E2-1FEA-4B91-9CF9-5806370BB63A}" sibTransId="{9AA8B9E0-3386-46D8-82CB-FC77857AD86F}"/>
    <dgm:cxn modelId="{42319C31-34BD-4422-AD20-12439074D776}" type="presOf" srcId="{93A748F3-D038-4882-944F-659A471F4256}" destId="{1A2A4373-2252-465A-9601-F2732F005643}" srcOrd="0" destOrd="0" presId="urn:microsoft.com/office/officeart/2005/8/layout/default"/>
    <dgm:cxn modelId="{1E85D832-6C0A-4C74-9995-465EA1359150}" srcId="{309F0877-920D-40B6-83FA-38BB7AA59BD5}" destId="{60A04BFC-9B4C-4281-8C8E-411229F7E8A4}" srcOrd="32" destOrd="0" parTransId="{D70E7AB4-39E0-40C8-BEF6-1EB3FE7009E2}" sibTransId="{4E68392C-D787-4693-8035-CEF946F41466}"/>
    <dgm:cxn modelId="{7FCF9836-225A-40D8-8B92-086074B5DB15}" srcId="{309F0877-920D-40B6-83FA-38BB7AA59BD5}" destId="{A5FF4E86-CC11-4BB8-B93C-E2F2C402D2A0}" srcOrd="37" destOrd="0" parTransId="{B80E3F57-65AB-444D-BE55-F8A20F186A9F}" sibTransId="{851BC68E-D442-44FB-A3FA-0B082ABEB312}"/>
    <dgm:cxn modelId="{81A1293A-F2E1-4C0B-A086-2A273719B6A8}" type="presOf" srcId="{B6E98C0C-59EB-4382-AE5F-863B2AB776AA}" destId="{FDBFD8D0-9E6C-4E36-AC37-D064871DF517}" srcOrd="0" destOrd="0" presId="urn:microsoft.com/office/officeart/2005/8/layout/default"/>
    <dgm:cxn modelId="{6C73033B-3958-4110-A161-E4DE883FF11C}" srcId="{309F0877-920D-40B6-83FA-38BB7AA59BD5}" destId="{CBCAE947-90ED-4C9E-9224-8AF235544EEA}" srcOrd="18" destOrd="0" parTransId="{769D4A79-ADD8-45AF-80E7-04F2006CA23A}" sibTransId="{64CB4E78-423E-4155-9EFF-78346F5D757C}"/>
    <dgm:cxn modelId="{FB46E73E-5A3F-447A-913F-6CEEA7023B2F}" type="presOf" srcId="{4C9F8638-3448-46C7-AAF6-51A4A77F8533}" destId="{B4E65455-9631-4F94-8405-9E0582C5F75A}" srcOrd="0" destOrd="0" presId="urn:microsoft.com/office/officeart/2005/8/layout/default"/>
    <dgm:cxn modelId="{F2F5F33F-AB7F-40A5-9F88-5D942D2A2DA0}" srcId="{309F0877-920D-40B6-83FA-38BB7AA59BD5}" destId="{C7AE238C-8AEC-435A-98C6-A91101212AEC}" srcOrd="20" destOrd="0" parTransId="{8C72CF6D-6F7A-4BA6-95CD-FF9CF01D655B}" sibTransId="{0547CD21-5CB1-4461-AEEF-CAD54D7FEE28}"/>
    <dgm:cxn modelId="{08042240-0B8F-47DD-9A0F-61F36F15490A}" srcId="{309F0877-920D-40B6-83FA-38BB7AA59BD5}" destId="{162733B4-FDA4-4FCB-AAD3-A38F0877075A}" srcOrd="52" destOrd="0" parTransId="{C9EBF531-E6AC-4B2C-8F93-F84306A24A2A}" sibTransId="{9E9E56C8-9ED0-409F-AAF8-FB529B35F954}"/>
    <dgm:cxn modelId="{11F7DF40-B6D7-4670-87B0-A2A64E0D9E05}" srcId="{309F0877-920D-40B6-83FA-38BB7AA59BD5}" destId="{9215947B-D4AB-4DBC-B06F-66A8A4D59FD2}" srcOrd="14" destOrd="0" parTransId="{8B329981-6BF4-4115-AE41-1AD9599A146D}" sibTransId="{AF557434-2939-4D60-B372-A6470CCA97F5}"/>
    <dgm:cxn modelId="{D1C31861-15A2-4E1A-A9EE-B98683E5B726}" type="presOf" srcId="{3DD02B59-DB70-43C8-A1A4-4B3906812EF6}" destId="{93D90AA5-CB57-424B-9BC1-C329855F0D00}" srcOrd="0" destOrd="0" presId="urn:microsoft.com/office/officeart/2005/8/layout/default"/>
    <dgm:cxn modelId="{5B6EB041-A374-4610-A98C-A281D42B4DFC}" type="presOf" srcId="{CBCAE947-90ED-4C9E-9224-8AF235544EEA}" destId="{AE9796CC-16CA-4A22-8F19-46B424CF7E03}" srcOrd="0" destOrd="0" presId="urn:microsoft.com/office/officeart/2005/8/layout/default"/>
    <dgm:cxn modelId="{8479E441-3959-43B0-8C02-E6BCE9EA0E20}" type="presOf" srcId="{9CBB095F-6E05-41F8-A712-4F3DD2B6F07E}" destId="{95E13B04-2300-4934-852E-1C9E0A8ADDF7}" srcOrd="0" destOrd="0" presId="urn:microsoft.com/office/officeart/2005/8/layout/default"/>
    <dgm:cxn modelId="{56F05862-6314-433A-80F6-97CD972F7F86}" type="presOf" srcId="{170FCA1D-FA31-4127-B168-23306A0A6A09}" destId="{23E574B9-AA4E-41EC-BDA1-9356A3B4DDDE}" srcOrd="0" destOrd="0" presId="urn:microsoft.com/office/officeart/2005/8/layout/default"/>
    <dgm:cxn modelId="{1F0AA342-F194-4F52-B830-BD67853DDADC}" type="presOf" srcId="{C3FE0F61-E085-47E0-A069-7B4356CCB233}" destId="{7F6A8226-05E0-45DE-AD5A-9D31F597BF71}" srcOrd="0" destOrd="0" presId="urn:microsoft.com/office/officeart/2005/8/layout/default"/>
    <dgm:cxn modelId="{FD823063-889E-48E3-8E2A-A7AEE68EC8CF}" srcId="{309F0877-920D-40B6-83FA-38BB7AA59BD5}" destId="{4BCE5F95-6BA2-498C-9EEB-A399425F0815}" srcOrd="27" destOrd="0" parTransId="{851A5CA5-CB49-4063-BAFC-D317FD71A5A1}" sibTransId="{F49BE0A6-D862-40FB-817E-023EF54DFFF4}"/>
    <dgm:cxn modelId="{0CD3D263-B7A4-4919-90BD-BB743DAB151D}" srcId="{309F0877-920D-40B6-83FA-38BB7AA59BD5}" destId="{AA5035FC-2841-4A35-BE69-709A2BBABAA3}" srcOrd="26" destOrd="0" parTransId="{9836A16C-277F-4758-B677-51088ED626E8}" sibTransId="{DA2A37E2-0922-47D0-85BE-6DFFF4D3152C}"/>
    <dgm:cxn modelId="{FCC0DC44-B705-45B8-A77E-F1668BC65F4D}" type="presOf" srcId="{AA5035FC-2841-4A35-BE69-709A2BBABAA3}" destId="{503966CF-0F2D-48A5-9E49-8FD0A6C275A8}" srcOrd="0" destOrd="0" presId="urn:microsoft.com/office/officeart/2005/8/layout/default"/>
    <dgm:cxn modelId="{206DA245-E599-4542-877E-70EEFF2277EF}" type="presOf" srcId="{EED45250-C1CA-419A-B80A-F0A8DADFDC4B}" destId="{4FF38AAC-C846-4E06-BAC9-AA54E3B5C8DA}" srcOrd="0" destOrd="0" presId="urn:microsoft.com/office/officeart/2005/8/layout/default"/>
    <dgm:cxn modelId="{EB3B0347-FA56-4817-B0D4-63A3A2851E6A}" type="presOf" srcId="{95E9600A-8CE3-4CCD-93C4-DAA76FDD99F4}" destId="{E3E496CD-183E-497A-A50A-04F9236DCFE3}" srcOrd="0" destOrd="0" presId="urn:microsoft.com/office/officeart/2005/8/layout/default"/>
    <dgm:cxn modelId="{47BE7A47-B808-460C-8BCE-2FEC4A271464}" srcId="{309F0877-920D-40B6-83FA-38BB7AA59BD5}" destId="{D0ABEE8C-3C66-47F4-A0E4-708ED4E1AC5D}" srcOrd="42" destOrd="0" parTransId="{B6F90C85-7161-4FB2-AC60-BA326D2BC0F8}" sibTransId="{EEC39A4D-5515-4023-A09B-6C286C2B86C3}"/>
    <dgm:cxn modelId="{24F7A147-6F49-4306-B3FF-51BDBE4108EB}" srcId="{309F0877-920D-40B6-83FA-38BB7AA59BD5}" destId="{170FCA1D-FA31-4127-B168-23306A0A6A09}" srcOrd="55" destOrd="0" parTransId="{9DE72F30-823C-4B7F-A047-D643CC575223}" sibTransId="{C4CB863A-2D84-4BA8-A31A-556D72D48092}"/>
    <dgm:cxn modelId="{5BAB8B69-11CE-4F7C-A9B0-BAEC8A3CF434}" type="presOf" srcId="{4AFEBD36-57D8-4B70-9C3B-52D498724432}" destId="{27808741-CD45-40BD-8603-18CE9731DA31}" srcOrd="0" destOrd="0" presId="urn:microsoft.com/office/officeart/2005/8/layout/default"/>
    <dgm:cxn modelId="{A0EF144A-1400-407D-B513-85F29DA7A469}" type="presOf" srcId="{B7FB2174-3850-4EAE-B248-C9F59075B774}" destId="{BFDEA3C4-1308-4F15-919C-77B69B323ED4}" srcOrd="0" destOrd="0" presId="urn:microsoft.com/office/officeart/2005/8/layout/default"/>
    <dgm:cxn modelId="{88A38B4A-F0FD-4E54-906F-502EE2BE6C8C}" type="presOf" srcId="{1AF4E13E-7112-41ED-A037-EED732259E19}" destId="{8444DCC1-4708-4FB9-87E8-84BE83777B4F}" srcOrd="0" destOrd="0" presId="urn:microsoft.com/office/officeart/2005/8/layout/default"/>
    <dgm:cxn modelId="{F04DEB4A-5CC1-423F-B2B9-A7AC8F3806BA}" srcId="{309F0877-920D-40B6-83FA-38BB7AA59BD5}" destId="{EED45250-C1CA-419A-B80A-F0A8DADFDC4B}" srcOrd="41" destOrd="0" parTransId="{423B6A89-532A-463F-8B55-8FEDE2E68C2F}" sibTransId="{D5A686A8-7A32-4126-B8C6-70E3D84BC378}"/>
    <dgm:cxn modelId="{E0D8384C-331E-4EC4-8D37-80BC397428D7}" srcId="{309F0877-920D-40B6-83FA-38BB7AA59BD5}" destId="{4AFEBD36-57D8-4B70-9C3B-52D498724432}" srcOrd="8" destOrd="0" parTransId="{8AC4E27D-62DE-473E-89CC-6CEC914CED9F}" sibTransId="{73FC6E71-5A4E-4515-8513-4BC8CBF25F85}"/>
    <dgm:cxn modelId="{A98DE74C-3798-4EAD-9B95-710B47E58DD7}" type="presOf" srcId="{C7AE238C-8AEC-435A-98C6-A91101212AEC}" destId="{460CE2A4-16EC-4914-8E1F-66F4D301F2B2}" srcOrd="0" destOrd="0" presId="urn:microsoft.com/office/officeart/2005/8/layout/default"/>
    <dgm:cxn modelId="{0D3E686D-1CCA-4558-AD5D-CB0C82033F5D}" type="presOf" srcId="{678F02C3-83E0-4166-910F-59940E7C798A}" destId="{C3F668A8-8DB8-491E-94D7-EA284BF984FB}" srcOrd="0" destOrd="0" presId="urn:microsoft.com/office/officeart/2005/8/layout/default"/>
    <dgm:cxn modelId="{75D4506D-64D6-4F51-81F9-4884A2AF6A8F}" type="presOf" srcId="{165EAB77-0911-4A84-BA34-2DFF8AEB3598}" destId="{AAC2DDF5-CE34-4FF9-B16A-FD89DCBD3151}" srcOrd="0" destOrd="0" presId="urn:microsoft.com/office/officeart/2005/8/layout/default"/>
    <dgm:cxn modelId="{26C6C36E-7766-4A7F-AB43-54192B31F96D}" srcId="{309F0877-920D-40B6-83FA-38BB7AA59BD5}" destId="{F8E66215-D706-465D-B730-BBB2D341F01F}" srcOrd="28" destOrd="0" parTransId="{3A264BAC-612D-4D3C-B687-941892942ED4}" sibTransId="{9F3448B5-9B31-454D-8881-F27EE8292E36}"/>
    <dgm:cxn modelId="{7CB3A96F-61EC-4BB2-A92A-F602C0FD3F6F}" type="presOf" srcId="{C8E98ECD-FBAE-410B-9F5E-66962CE47274}" destId="{FE5082EF-B43F-4C4F-9F7C-DA7C28B67260}" srcOrd="0" destOrd="0" presId="urn:microsoft.com/office/officeart/2005/8/layout/default"/>
    <dgm:cxn modelId="{ED986070-F4F8-40EA-856C-F601D870415D}" srcId="{309F0877-920D-40B6-83FA-38BB7AA59BD5}" destId="{5F8AA1B8-7DB0-4B6A-8ED1-8BBA083C86C8}" srcOrd="50" destOrd="0" parTransId="{222FB63C-BFDF-477D-BF18-5CB867F8B215}" sibTransId="{4A3769C7-3C47-4A68-89E6-1288D70A7FBC}"/>
    <dgm:cxn modelId="{6F2C4152-BA9D-4958-BE8D-C43F3BFA9A49}" srcId="{309F0877-920D-40B6-83FA-38BB7AA59BD5}" destId="{C36A7CBC-300B-4868-9A77-7FB5315D0C76}" srcOrd="15" destOrd="0" parTransId="{FCDD5007-7431-4DDA-AE90-E6B24E8725C7}" sibTransId="{AA07516A-4481-4EE2-AABA-7661A8DDB728}"/>
    <dgm:cxn modelId="{64C1E152-514A-4C85-B774-EBFD6AD377A8}" type="presOf" srcId="{7075782C-C8AD-416B-B55C-CD1DFFB0A5BC}" destId="{CD6EB559-92BA-4835-A063-95E4FB19467D}" srcOrd="0" destOrd="0" presId="urn:microsoft.com/office/officeart/2005/8/layout/default"/>
    <dgm:cxn modelId="{B4547455-4A1E-4505-A88A-23D618B4B7F6}" srcId="{309F0877-920D-40B6-83FA-38BB7AA59BD5}" destId="{37426C55-09E1-4F90-9719-46D3523CCFD9}" srcOrd="1" destOrd="0" parTransId="{D38C1E07-C44E-47AA-A15A-91168844FE0A}" sibTransId="{24649518-1017-443A-B29D-B5F876FBD4FC}"/>
    <dgm:cxn modelId="{7AE29175-AF30-4C1F-9A5D-A8384D1CA5EF}" srcId="{309F0877-920D-40B6-83FA-38BB7AA59BD5}" destId="{33EB294D-C294-42C9-A9C4-87F621A74D82}" srcOrd="29" destOrd="0" parTransId="{18072367-E831-4107-B6AD-C36AA33A019D}" sibTransId="{E187786D-119E-413E-98AD-A21507679E86}"/>
    <dgm:cxn modelId="{18791B79-07AB-496B-A348-EAD832AC5809}" srcId="{309F0877-920D-40B6-83FA-38BB7AA59BD5}" destId="{3F3D176F-1936-4F2A-B7D0-D393C442C137}" srcOrd="53" destOrd="0" parTransId="{D50D7FE2-CA8F-47D8-9A14-68E39EA59E35}" sibTransId="{E34749FC-D289-4C25-843E-8D35387A5F55}"/>
    <dgm:cxn modelId="{8744D579-A024-4AEA-B412-FAB32FF046BF}" srcId="{309F0877-920D-40B6-83FA-38BB7AA59BD5}" destId="{B7FB2174-3850-4EAE-B248-C9F59075B774}" srcOrd="40" destOrd="0" parTransId="{5BFE4790-0392-436E-833A-F03C75691C8A}" sibTransId="{22E1E6EE-F1A9-4355-9D3E-64005683D94E}"/>
    <dgm:cxn modelId="{720D4A7A-365C-4435-A014-BEC38B03FC8A}" srcId="{309F0877-920D-40B6-83FA-38BB7AA59BD5}" destId="{93A748F3-D038-4882-944F-659A471F4256}" srcOrd="7" destOrd="0" parTransId="{3B352D22-C019-42ED-AE22-924049370A52}" sibTransId="{18081F9C-0032-4B83-9452-4FB4A0C2CD15}"/>
    <dgm:cxn modelId="{BBE38C7A-3AE8-4894-937B-A264AA1D622C}" type="presOf" srcId="{309F0877-920D-40B6-83FA-38BB7AA59BD5}" destId="{974CEF57-A84C-4E1B-80DC-CCCECACF7AE7}" srcOrd="0" destOrd="0" presId="urn:microsoft.com/office/officeart/2005/8/layout/default"/>
    <dgm:cxn modelId="{D788A97A-70B8-415E-9D0E-C10799581D4D}" srcId="{309F0877-920D-40B6-83FA-38BB7AA59BD5}" destId="{15DDAB5C-7ABC-4AF9-9215-8ECAF086A59E}" srcOrd="46" destOrd="0" parTransId="{24F50519-D1F1-43AF-9537-77AC03AA623B}" sibTransId="{AA4BFF4A-4088-4279-8471-734F1A0F40CB}"/>
    <dgm:cxn modelId="{BD6C227C-A435-4243-8A73-1AA9212DE258}" srcId="{309F0877-920D-40B6-83FA-38BB7AA59BD5}" destId="{678F02C3-83E0-4166-910F-59940E7C798A}" srcOrd="47" destOrd="0" parTransId="{AB69E311-0B67-4066-A394-A862506A4ABD}" sibTransId="{23726DE6-D92D-4493-977E-7C159B23BBF8}"/>
    <dgm:cxn modelId="{09F2827D-D962-4D84-ABC2-BD1B9F9082F3}" type="presOf" srcId="{724A0B0A-431B-4645-90A5-7B920BFD795E}" destId="{6DF2C57A-C46F-4C54-A378-5F2AA27EAE85}" srcOrd="0" destOrd="0" presId="urn:microsoft.com/office/officeart/2005/8/layout/default"/>
    <dgm:cxn modelId="{AEE7B17D-CDCC-46E4-97BA-3DADE1831688}" type="presOf" srcId="{C36A7CBC-300B-4868-9A77-7FB5315D0C76}" destId="{FE7D0BC4-43F7-46C2-A1E5-9A31E26033FD}" srcOrd="0" destOrd="0" presId="urn:microsoft.com/office/officeart/2005/8/layout/default"/>
    <dgm:cxn modelId="{7465E27F-890B-478D-8884-F3DDBB85BA5D}" type="presOf" srcId="{5F8AA1B8-7DB0-4B6A-8ED1-8BBA083C86C8}" destId="{4EA80D54-1B65-41C4-A648-8523F2EF5522}" srcOrd="0" destOrd="0" presId="urn:microsoft.com/office/officeart/2005/8/layout/default"/>
    <dgm:cxn modelId="{C8A4FB82-1A15-458A-BBEB-86BD9DACD4A5}" srcId="{309F0877-920D-40B6-83FA-38BB7AA59BD5}" destId="{9CBB095F-6E05-41F8-A712-4F3DD2B6F07E}" srcOrd="23" destOrd="0" parTransId="{04AF22A3-B29C-4908-986A-397E5C2F6C86}" sibTransId="{81CCC9B6-B685-4670-B664-7288EFBABCF1}"/>
    <dgm:cxn modelId="{1F750C8C-02A2-40DD-8CB4-AD18B27B7F9B}" type="presOf" srcId="{F49D08C5-C0E2-43F3-913E-449661C38A4A}" destId="{304E7AA5-B858-4C8F-88BB-9A257A32FA42}" srcOrd="0" destOrd="0" presId="urn:microsoft.com/office/officeart/2005/8/layout/default"/>
    <dgm:cxn modelId="{C4CE298D-C578-4B74-8077-CE7B9EE2BCB2}" type="presOf" srcId="{A953B936-948F-4103-A9FF-BC5C1298D97A}" destId="{1C237E92-2E9E-43C3-8649-B41C5512F616}" srcOrd="0" destOrd="0" presId="urn:microsoft.com/office/officeart/2005/8/layout/default"/>
    <dgm:cxn modelId="{0980B393-53C2-452F-8FFA-88B23D34148C}" srcId="{309F0877-920D-40B6-83FA-38BB7AA59BD5}" destId="{C3FE0F61-E085-47E0-A069-7B4356CCB233}" srcOrd="25" destOrd="0" parTransId="{063FAAA5-E814-4761-A5CA-59A5FA8DC82B}" sibTransId="{6BB3A9DA-4AE4-4EC2-A7AD-AA218CF20C7B}"/>
    <dgm:cxn modelId="{AE057794-1B80-4F9C-B119-2726DACA51B1}" type="presOf" srcId="{573A88A5-36DF-497B-9601-CAFBA6565948}" destId="{2308C701-9A94-43BE-A6DB-CCF0576C2B49}" srcOrd="0" destOrd="0" presId="urn:microsoft.com/office/officeart/2005/8/layout/default"/>
    <dgm:cxn modelId="{BD8E2797-F8A0-4303-B76C-36BDCEC66264}" srcId="{309F0877-920D-40B6-83FA-38BB7AA59BD5}" destId="{A0224B23-1ECE-4F75-8265-E5A20A3B0177}" srcOrd="24" destOrd="0" parTransId="{1D88EF9B-6EBC-45B3-9176-FA64B83DE94F}" sibTransId="{BD16A03A-A063-4932-B2F7-7BD5BDE1EB05}"/>
    <dgm:cxn modelId="{16620998-E9CC-4CFC-AA61-9F7D594A162F}" srcId="{309F0877-920D-40B6-83FA-38BB7AA59BD5}" destId="{A953B936-948F-4103-A9FF-BC5C1298D97A}" srcOrd="16" destOrd="0" parTransId="{2195307B-99F3-4C2A-8B45-C0B8F52CC166}" sibTransId="{FEE8E620-A5A3-4CA7-A3BC-1950182A60B6}"/>
    <dgm:cxn modelId="{91FCFB99-4543-49C6-BE95-690BBAFCDAC1}" type="presOf" srcId="{3F3D176F-1936-4F2A-B7D0-D393C442C137}" destId="{26CCD35D-B49E-4209-B2F5-BD3B9688D144}" srcOrd="0" destOrd="0" presId="urn:microsoft.com/office/officeart/2005/8/layout/default"/>
    <dgm:cxn modelId="{237F0F9A-419A-4D26-8E97-108E4753F02E}" srcId="{309F0877-920D-40B6-83FA-38BB7AA59BD5}" destId="{165EAB77-0911-4A84-BA34-2DFF8AEB3598}" srcOrd="39" destOrd="0" parTransId="{80BCFD95-E913-4BE6-93AF-5BF7DCB6FB34}" sibTransId="{492234AD-6AB6-403E-A00A-8BEDA9CFB59B}"/>
    <dgm:cxn modelId="{B5C0409B-63DC-4F46-A865-3CBAEB9DF41D}" srcId="{309F0877-920D-40B6-83FA-38BB7AA59BD5}" destId="{B6E98C0C-59EB-4382-AE5F-863B2AB776AA}" srcOrd="54" destOrd="0" parTransId="{DBA2DE09-7AFB-4AE0-A689-CAD0D153175A}" sibTransId="{FC14698F-C700-470D-AF48-B8398B966B74}"/>
    <dgm:cxn modelId="{86B00AAB-CC23-426D-A4C9-92776AE9BFF5}" type="presOf" srcId="{99D88F34-0DEE-49C8-B3C1-E506E8E59DF8}" destId="{F0816C13-3953-4662-8EE3-1F8822B04C46}" srcOrd="0" destOrd="0" presId="urn:microsoft.com/office/officeart/2005/8/layout/default"/>
    <dgm:cxn modelId="{647B35AB-8A13-479A-9962-D33A74753F3D}" srcId="{309F0877-920D-40B6-83FA-38BB7AA59BD5}" destId="{724A0B0A-431B-4645-90A5-7B920BFD795E}" srcOrd="22" destOrd="0" parTransId="{4BCD3D0F-2E9D-4C4F-B737-3C5201391ABB}" sibTransId="{504AF09B-4FE2-497A-AD3B-F1A532D33AC7}"/>
    <dgm:cxn modelId="{76D9E2AD-01F9-48BE-B76C-369F2D237409}" srcId="{309F0877-920D-40B6-83FA-38BB7AA59BD5}" destId="{7075782C-C8AD-416B-B55C-CD1DFFB0A5BC}" srcOrd="10" destOrd="0" parTransId="{62AB5D1B-791A-49FE-9C02-4431FD473372}" sibTransId="{CE0F1EAE-1A77-4B01-A5F1-C18283A48ADD}"/>
    <dgm:cxn modelId="{903A42AE-F20E-4B68-AF73-61F54F8FF70A}" type="presOf" srcId="{BDF9D98E-C265-4C28-BFAE-F7E9C6263A74}" destId="{F055876A-553F-46D0-A1BE-AAE955BC9CA2}" srcOrd="0" destOrd="0" presId="urn:microsoft.com/office/officeart/2005/8/layout/default"/>
    <dgm:cxn modelId="{58F84CB0-9082-42AE-8DBE-BACB0D17C0A6}" srcId="{309F0877-920D-40B6-83FA-38BB7AA59BD5}" destId="{FC3E2274-8861-4083-9CF4-346A8E03BB39}" srcOrd="6" destOrd="0" parTransId="{C82CF7C6-D324-4041-8513-86411FEDB388}" sibTransId="{F958FA41-B728-412D-A672-FFB4CC91638A}"/>
    <dgm:cxn modelId="{32B860B8-D003-4F86-BD8C-68A40156D68D}" type="presOf" srcId="{60A04BFC-9B4C-4281-8C8E-411229F7E8A4}" destId="{72C6B5D9-E103-447C-AFEF-63A8D69AC479}" srcOrd="0" destOrd="0" presId="urn:microsoft.com/office/officeart/2005/8/layout/default"/>
    <dgm:cxn modelId="{0E2181B8-4316-497C-9EE8-9395F58E79D0}" type="presOf" srcId="{2DB590EF-832D-4148-B5B1-98B9FD72456D}" destId="{7CAFBCD7-A0EF-4B0A-9F53-988563DDBC07}" srcOrd="0" destOrd="0" presId="urn:microsoft.com/office/officeart/2005/8/layout/default"/>
    <dgm:cxn modelId="{0396BBBB-F094-40FA-8E67-C0FC5AE694DF}" srcId="{309F0877-920D-40B6-83FA-38BB7AA59BD5}" destId="{8308C3A2-41B5-414A-B251-F5AB979E597D}" srcOrd="4" destOrd="0" parTransId="{A34246EF-7B66-4C3F-A643-08CEBAB7EAB9}" sibTransId="{A55ED953-AEBC-4048-8535-2D17FC5AE50A}"/>
    <dgm:cxn modelId="{6C3818BC-3EC4-485A-A1D3-4A2319182226}" type="presOf" srcId="{625DDBA3-6040-432E-B759-6CC68D220152}" destId="{BA8AF2EC-4938-4C9C-B289-9A0BE3CE3C88}" srcOrd="0" destOrd="0" presId="urn:microsoft.com/office/officeart/2005/8/layout/default"/>
    <dgm:cxn modelId="{41A947BD-F6D2-4747-BD76-7F1B1F0E32A1}" srcId="{309F0877-920D-40B6-83FA-38BB7AA59BD5}" destId="{28DB34B7-3D27-4517-A34F-234FD9C66CAB}" srcOrd="56" destOrd="0" parTransId="{B56A2658-8097-443B-94AA-467DF4659922}" sibTransId="{B5AA9F1A-E62C-4233-A5A6-8D6968BDD9F0}"/>
    <dgm:cxn modelId="{A13285BE-295B-475C-8752-FC3BEFA1D956}" type="presOf" srcId="{D0ABEE8C-3C66-47F4-A0E4-708ED4E1AC5D}" destId="{DAABBFAF-3A86-4BA1-9133-7ACCDFC40A49}" srcOrd="0" destOrd="0" presId="urn:microsoft.com/office/officeart/2005/8/layout/default"/>
    <dgm:cxn modelId="{EEF584C1-C986-496E-B767-9C25A00A89D8}" type="presOf" srcId="{60A7FDD7-E9B1-4B26-9B3D-45246E0C2A1D}" destId="{03C176A5-BD2D-4F9A-83CE-94010D7EAA3D}" srcOrd="0" destOrd="0" presId="urn:microsoft.com/office/officeart/2005/8/layout/default"/>
    <dgm:cxn modelId="{7F050BC2-0ED7-414D-9E6B-BC26E6BD6CAB}" srcId="{309F0877-920D-40B6-83FA-38BB7AA59BD5}" destId="{4105A07C-E435-49F8-8D1F-E04B6AA55A39}" srcOrd="57" destOrd="0" parTransId="{9EA2A94E-A628-4162-A15A-563169A62194}" sibTransId="{667F156E-5D29-4844-A258-BE4DBE938E0A}"/>
    <dgm:cxn modelId="{AF6513C2-B2E8-445C-80B3-A5163775FF2D}" type="presOf" srcId="{37426C55-09E1-4F90-9719-46D3523CCFD9}" destId="{97999962-99B8-436F-84D5-9C30F5971CDE}" srcOrd="0" destOrd="0" presId="urn:microsoft.com/office/officeart/2005/8/layout/default"/>
    <dgm:cxn modelId="{D25CC2C2-268B-4DCE-8471-CB49BD08A8B2}" type="presOf" srcId="{EB58ACDC-9CEF-4B16-8DB1-5A5CCDCBA2E0}" destId="{69F63B1A-82B0-4C6F-9CF3-FE4674059AC9}" srcOrd="0" destOrd="0" presId="urn:microsoft.com/office/officeart/2005/8/layout/default"/>
    <dgm:cxn modelId="{8238CBC2-1212-4D9C-8D02-ADEDF48B5CCA}" type="presOf" srcId="{4105A07C-E435-49F8-8D1F-E04B6AA55A39}" destId="{E3BB9F24-C219-46A2-84C9-0D788F52FD17}" srcOrd="0" destOrd="0" presId="urn:microsoft.com/office/officeart/2005/8/layout/default"/>
    <dgm:cxn modelId="{AE7B32C5-5CE8-45E8-AB50-1FA151CB02B4}" type="presOf" srcId="{F8E66215-D706-465D-B730-BBB2D341F01F}" destId="{5D0D0534-6216-486A-94B5-B46C12DA7155}" srcOrd="0" destOrd="0" presId="urn:microsoft.com/office/officeart/2005/8/layout/default"/>
    <dgm:cxn modelId="{950EA8C6-ADB4-4E75-A0DB-056C0F401EDC}" srcId="{309F0877-920D-40B6-83FA-38BB7AA59BD5}" destId="{F5A29CF7-E6F7-4DC6-9036-BD94EB5D02B1}" srcOrd="34" destOrd="0" parTransId="{16063BE8-F56D-4290-AEB2-D15194BFFBAE}" sibTransId="{7F2A8C42-EE1C-42A7-8DED-DD6C0F0A970D}"/>
    <dgm:cxn modelId="{75B0D6C9-4537-4008-85BD-E478965D5480}" srcId="{309F0877-920D-40B6-83FA-38BB7AA59BD5}" destId="{67B62A34-A69B-4632-9171-C1260E4EFFA1}" srcOrd="5" destOrd="0" parTransId="{8307162C-4088-4357-B699-BCCD23B4C322}" sibTransId="{3C2A52C2-BEE1-4150-BA20-DA8C5E91DA6C}"/>
    <dgm:cxn modelId="{55219CCC-AA1C-402B-A460-BD3CB80119EF}" type="presOf" srcId="{F5A29CF7-E6F7-4DC6-9036-BD94EB5D02B1}" destId="{EFF76377-43B6-42AB-A340-289FBBAAAB0C}" srcOrd="0" destOrd="0" presId="urn:microsoft.com/office/officeart/2005/8/layout/default"/>
    <dgm:cxn modelId="{32451DCD-29F4-47B8-AD2D-27C2F8927DC0}" srcId="{309F0877-920D-40B6-83FA-38BB7AA59BD5}" destId="{F49D08C5-C0E2-43F3-913E-449661C38A4A}" srcOrd="13" destOrd="0" parTransId="{721B7697-7FCB-4743-A4DB-0D15CDA68193}" sibTransId="{29369263-801F-468D-890B-C7F6C8F79634}"/>
    <dgm:cxn modelId="{A398DDD1-461C-4532-9564-DB7618C301D4}" type="presOf" srcId="{8308C3A2-41B5-414A-B251-F5AB979E597D}" destId="{E59B9346-561E-40A2-861D-34B1FB89221E}" srcOrd="0" destOrd="0" presId="urn:microsoft.com/office/officeart/2005/8/layout/default"/>
    <dgm:cxn modelId="{18EF1FD2-9729-4701-9C65-64713769F668}" type="presOf" srcId="{1807180A-3955-466B-9929-7AD488272355}" destId="{432AF0CC-BF1E-441B-A9C2-88D94C7FF03A}" srcOrd="0" destOrd="0" presId="urn:microsoft.com/office/officeart/2005/8/layout/default"/>
    <dgm:cxn modelId="{B7BA98D3-F997-4A41-8FA2-6AEE898B45A9}" type="presOf" srcId="{FC3E2274-8861-4083-9CF4-346A8E03BB39}" destId="{03047287-D05C-4080-ABEC-EBCDCB02AD06}" srcOrd="0" destOrd="0" presId="urn:microsoft.com/office/officeart/2005/8/layout/default"/>
    <dgm:cxn modelId="{7E919FD3-8EC9-43CD-B8D8-7B9261932725}" srcId="{309F0877-920D-40B6-83FA-38BB7AA59BD5}" destId="{6DDBD0E7-67B0-4417-80E6-6CCBA1FFBD41}" srcOrd="0" destOrd="0" parTransId="{7CE563DE-B19D-4E0C-B3A9-54D59DF59659}" sibTransId="{4CCF7C0C-58AE-4DFC-95F0-D8C1965CB757}"/>
    <dgm:cxn modelId="{C6B16DD5-9AF5-4243-8B39-86C3CA1A918C}" type="presOf" srcId="{8CF49367-3D66-4D52-B7AA-E614116C7023}" destId="{A77427C8-8EF0-46B8-B37D-35CBE0DEFCED}" srcOrd="0" destOrd="0" presId="urn:microsoft.com/office/officeart/2005/8/layout/default"/>
    <dgm:cxn modelId="{158E8AD5-02EA-487C-96CF-688FCEFDE751}" srcId="{309F0877-920D-40B6-83FA-38BB7AA59BD5}" destId="{BDF9D98E-C265-4C28-BFAE-F7E9C6263A74}" srcOrd="12" destOrd="0" parTransId="{A365FC52-06AA-45AA-A64E-C1F923974130}" sibTransId="{B28421F9-4D00-42BA-96CD-4D95A4F124F4}"/>
    <dgm:cxn modelId="{557F3ED7-1F6D-4D12-9BC9-1059E9E539D5}" type="presOf" srcId="{6DDBD0E7-67B0-4417-80E6-6CCBA1FFBD41}" destId="{47A0AD20-1BA9-41E7-96FE-4C508B42E4DE}" srcOrd="0" destOrd="0" presId="urn:microsoft.com/office/officeart/2005/8/layout/default"/>
    <dgm:cxn modelId="{8A0789D7-8B39-401F-9DB9-6A68FB876676}" type="presOf" srcId="{33EB294D-C294-42C9-A9C4-87F621A74D82}" destId="{706A3475-7B38-4804-BE96-A468EDDD06BB}" srcOrd="0" destOrd="0" presId="urn:microsoft.com/office/officeart/2005/8/layout/default"/>
    <dgm:cxn modelId="{F478B9DF-6737-4509-931E-52F8C9BE4DFD}" type="presOf" srcId="{3E9091B5-447B-4E05-BF36-0220987AF55C}" destId="{030D3120-D7DF-4906-A28F-47FF32009FE9}" srcOrd="0" destOrd="0" presId="urn:microsoft.com/office/officeart/2005/8/layout/default"/>
    <dgm:cxn modelId="{84C2AFE0-0C6C-444D-850B-EBA1D06CA060}" srcId="{309F0877-920D-40B6-83FA-38BB7AA59BD5}" destId="{15BF584F-D7E4-4EEB-B1CA-4CA1871AB76F}" srcOrd="9" destOrd="0" parTransId="{2EF05661-AA39-454A-A22A-110DBC2EB8F5}" sibTransId="{BF7AD407-0A68-4D6A-B5B0-5114682F621F}"/>
    <dgm:cxn modelId="{8739F2E1-5081-48B8-A5CB-3941650ED17D}" type="presOf" srcId="{28DB34B7-3D27-4517-A34F-234FD9C66CAB}" destId="{FC71780E-09DC-4D2B-BCFD-303DB9A18D0C}" srcOrd="0" destOrd="0" presId="urn:microsoft.com/office/officeart/2005/8/layout/default"/>
    <dgm:cxn modelId="{3687B9E4-C8C2-481B-873C-9B3E96E34DC5}" type="presOf" srcId="{15BF584F-D7E4-4EEB-B1CA-4CA1871AB76F}" destId="{E6C9FF7A-C260-4449-98C3-6DC015AF1191}" srcOrd="0" destOrd="0" presId="urn:microsoft.com/office/officeart/2005/8/layout/default"/>
    <dgm:cxn modelId="{31B4EFE6-0A86-435F-9A48-D7A4B65A4359}" type="presOf" srcId="{A5FF4E86-CC11-4BB8-B93C-E2F2C402D2A0}" destId="{09B9A3D8-28FB-4AA8-8CA4-86FE17311F3C}" srcOrd="0" destOrd="0" presId="urn:microsoft.com/office/officeart/2005/8/layout/default"/>
    <dgm:cxn modelId="{9DCC10E8-1679-48FE-911E-8FB1D1F10D2B}" type="presOf" srcId="{15DDAB5C-7ABC-4AF9-9215-8ECAF086A59E}" destId="{665487D6-8AD5-4640-A1BB-CAB91B1D0035}" srcOrd="0" destOrd="0" presId="urn:microsoft.com/office/officeart/2005/8/layout/default"/>
    <dgm:cxn modelId="{DEA9AEE9-BA71-4057-AD6E-6506EC423D8C}" type="presOf" srcId="{9215947B-D4AB-4DBC-B06F-66A8A4D59FD2}" destId="{12D60FCC-16EF-4A55-97E3-343E4210BA34}" srcOrd="0" destOrd="0" presId="urn:microsoft.com/office/officeart/2005/8/layout/default"/>
    <dgm:cxn modelId="{8BF741FC-1830-4445-A042-90F63A40FAFE}" srcId="{309F0877-920D-40B6-83FA-38BB7AA59BD5}" destId="{95E9600A-8CE3-4CCD-93C4-DAA76FDD99F4}" srcOrd="45" destOrd="0" parTransId="{83D69E05-DC69-4C87-BBC8-CAD9C34255A1}" sibTransId="{2FD51112-1F6D-427E-9B08-0EAC39C3A264}"/>
    <dgm:cxn modelId="{5B0926FF-690B-4D67-9791-142F2BD82994}" srcId="{309F0877-920D-40B6-83FA-38BB7AA59BD5}" destId="{573A88A5-36DF-497B-9601-CAFBA6565948}" srcOrd="33" destOrd="0" parTransId="{83A1108E-DF70-4944-AA68-B2376BA8E465}" sibTransId="{AB4ACE69-77C5-44DB-BBAE-B673F92EB98C}"/>
    <dgm:cxn modelId="{F1523CFF-490F-4538-A7D8-43BA88B555B6}" srcId="{309F0877-920D-40B6-83FA-38BB7AA59BD5}" destId="{2DB590EF-832D-4148-B5B1-98B9FD72456D}" srcOrd="19" destOrd="0" parTransId="{0B4D2F01-08C8-4F54-9E13-605BE3E4BC22}" sibTransId="{D3816117-A5B0-493B-B8D6-41857802F9CE}"/>
    <dgm:cxn modelId="{BF78F3A4-B44A-45DD-9CB8-C4ADB8FBD8EF}" type="presParOf" srcId="{974CEF57-A84C-4E1B-80DC-CCCECACF7AE7}" destId="{47A0AD20-1BA9-41E7-96FE-4C508B42E4DE}" srcOrd="0" destOrd="0" presId="urn:microsoft.com/office/officeart/2005/8/layout/default"/>
    <dgm:cxn modelId="{0F121815-0460-4AC0-8402-D67E18BECDA6}" type="presParOf" srcId="{974CEF57-A84C-4E1B-80DC-CCCECACF7AE7}" destId="{C5BAF03B-4A5C-456B-845E-DF3EF19E1008}" srcOrd="1" destOrd="0" presId="urn:microsoft.com/office/officeart/2005/8/layout/default"/>
    <dgm:cxn modelId="{FFEC6D9D-74D2-4494-B10D-47AC7F613378}" type="presParOf" srcId="{974CEF57-A84C-4E1B-80DC-CCCECACF7AE7}" destId="{97999962-99B8-436F-84D5-9C30F5971CDE}" srcOrd="2" destOrd="0" presId="urn:microsoft.com/office/officeart/2005/8/layout/default"/>
    <dgm:cxn modelId="{93EE0C79-E0E9-4714-AE42-31C805051560}" type="presParOf" srcId="{974CEF57-A84C-4E1B-80DC-CCCECACF7AE7}" destId="{EB2F570D-6CED-4C37-9D09-0EBD660542A6}" srcOrd="3" destOrd="0" presId="urn:microsoft.com/office/officeart/2005/8/layout/default"/>
    <dgm:cxn modelId="{A92720D3-33D1-4E77-9B5B-338F0E70E871}" type="presParOf" srcId="{974CEF57-A84C-4E1B-80DC-CCCECACF7AE7}" destId="{1649EFDA-1E7E-4F9F-8190-6869246FCB72}" srcOrd="4" destOrd="0" presId="urn:microsoft.com/office/officeart/2005/8/layout/default"/>
    <dgm:cxn modelId="{4D5CFF69-F171-467E-B8AF-3863AC39FA83}" type="presParOf" srcId="{974CEF57-A84C-4E1B-80DC-CCCECACF7AE7}" destId="{54011BA0-8369-46B8-BFDC-769EE3E668D4}" srcOrd="5" destOrd="0" presId="urn:microsoft.com/office/officeart/2005/8/layout/default"/>
    <dgm:cxn modelId="{34523486-EE64-444F-99B0-80731C965233}" type="presParOf" srcId="{974CEF57-A84C-4E1B-80DC-CCCECACF7AE7}" destId="{F0816C13-3953-4662-8EE3-1F8822B04C46}" srcOrd="6" destOrd="0" presId="urn:microsoft.com/office/officeart/2005/8/layout/default"/>
    <dgm:cxn modelId="{F091372D-58BD-4A48-981E-A724E2B55356}" type="presParOf" srcId="{974CEF57-A84C-4E1B-80DC-CCCECACF7AE7}" destId="{F0CD3AF2-9FDD-4C16-B41B-434693B26796}" srcOrd="7" destOrd="0" presId="urn:microsoft.com/office/officeart/2005/8/layout/default"/>
    <dgm:cxn modelId="{02ABA73C-6662-4127-B516-771A256931FF}" type="presParOf" srcId="{974CEF57-A84C-4E1B-80DC-CCCECACF7AE7}" destId="{E59B9346-561E-40A2-861D-34B1FB89221E}" srcOrd="8" destOrd="0" presId="urn:microsoft.com/office/officeart/2005/8/layout/default"/>
    <dgm:cxn modelId="{947E8336-623B-4C06-96F2-AE2D6EF04868}" type="presParOf" srcId="{974CEF57-A84C-4E1B-80DC-CCCECACF7AE7}" destId="{77674C07-A766-407E-A1C6-AF7ABDA63D85}" srcOrd="9" destOrd="0" presId="urn:microsoft.com/office/officeart/2005/8/layout/default"/>
    <dgm:cxn modelId="{FD04604B-DF39-4B0C-98EE-1B20568C4148}" type="presParOf" srcId="{974CEF57-A84C-4E1B-80DC-CCCECACF7AE7}" destId="{B01766F6-F3EE-4ED0-BBE4-AFDAC058BB2B}" srcOrd="10" destOrd="0" presId="urn:microsoft.com/office/officeart/2005/8/layout/default"/>
    <dgm:cxn modelId="{2472C1B0-F7CC-443D-ACE8-511CE0166382}" type="presParOf" srcId="{974CEF57-A84C-4E1B-80DC-CCCECACF7AE7}" destId="{968C2209-595D-4FB9-A197-195AB957ED97}" srcOrd="11" destOrd="0" presId="urn:microsoft.com/office/officeart/2005/8/layout/default"/>
    <dgm:cxn modelId="{F5512A00-41BA-4D2D-B4DE-DBAFB2255757}" type="presParOf" srcId="{974CEF57-A84C-4E1B-80DC-CCCECACF7AE7}" destId="{03047287-D05C-4080-ABEC-EBCDCB02AD06}" srcOrd="12" destOrd="0" presId="urn:microsoft.com/office/officeart/2005/8/layout/default"/>
    <dgm:cxn modelId="{D1CC4825-857A-46BF-8F1D-09BFD8E3D9EC}" type="presParOf" srcId="{974CEF57-A84C-4E1B-80DC-CCCECACF7AE7}" destId="{6BE2EA08-E480-4570-958B-6CB5305A1532}" srcOrd="13" destOrd="0" presId="urn:microsoft.com/office/officeart/2005/8/layout/default"/>
    <dgm:cxn modelId="{DC3DFCA8-71BC-4E0D-A5D8-A729960BBF31}" type="presParOf" srcId="{974CEF57-A84C-4E1B-80DC-CCCECACF7AE7}" destId="{1A2A4373-2252-465A-9601-F2732F005643}" srcOrd="14" destOrd="0" presId="urn:microsoft.com/office/officeart/2005/8/layout/default"/>
    <dgm:cxn modelId="{E9A6C0E0-B0DE-4F7E-BEC6-9A1ADB68D926}" type="presParOf" srcId="{974CEF57-A84C-4E1B-80DC-CCCECACF7AE7}" destId="{75106DE5-2220-49A4-9E34-BE5BE95C804F}" srcOrd="15" destOrd="0" presId="urn:microsoft.com/office/officeart/2005/8/layout/default"/>
    <dgm:cxn modelId="{3C798B2A-115A-4EC2-984E-E3C85B72F19F}" type="presParOf" srcId="{974CEF57-A84C-4E1B-80DC-CCCECACF7AE7}" destId="{27808741-CD45-40BD-8603-18CE9731DA31}" srcOrd="16" destOrd="0" presId="urn:microsoft.com/office/officeart/2005/8/layout/default"/>
    <dgm:cxn modelId="{4AD36D04-E587-4472-B21A-7890D6C03602}" type="presParOf" srcId="{974CEF57-A84C-4E1B-80DC-CCCECACF7AE7}" destId="{666D4AD7-355E-4E2E-93DF-A521BB1EC80D}" srcOrd="17" destOrd="0" presId="urn:microsoft.com/office/officeart/2005/8/layout/default"/>
    <dgm:cxn modelId="{4CB42755-BCB1-47E1-9EFA-CE866F3C2F89}" type="presParOf" srcId="{974CEF57-A84C-4E1B-80DC-CCCECACF7AE7}" destId="{E6C9FF7A-C260-4449-98C3-6DC015AF1191}" srcOrd="18" destOrd="0" presId="urn:microsoft.com/office/officeart/2005/8/layout/default"/>
    <dgm:cxn modelId="{08315EB4-787D-459C-8BA9-F7C9D8DA3DB8}" type="presParOf" srcId="{974CEF57-A84C-4E1B-80DC-CCCECACF7AE7}" destId="{369AECFD-631F-4F20-A444-297BD464C8E6}" srcOrd="19" destOrd="0" presId="urn:microsoft.com/office/officeart/2005/8/layout/default"/>
    <dgm:cxn modelId="{75004EF2-2845-43E6-BEA8-65F549BEB2D2}" type="presParOf" srcId="{974CEF57-A84C-4E1B-80DC-CCCECACF7AE7}" destId="{CD6EB559-92BA-4835-A063-95E4FB19467D}" srcOrd="20" destOrd="0" presId="urn:microsoft.com/office/officeart/2005/8/layout/default"/>
    <dgm:cxn modelId="{9D3F9E2C-0C67-41DB-BB39-862D503C1AA5}" type="presParOf" srcId="{974CEF57-A84C-4E1B-80DC-CCCECACF7AE7}" destId="{FE400019-F098-42F2-A111-89A91A657245}" srcOrd="21" destOrd="0" presId="urn:microsoft.com/office/officeart/2005/8/layout/default"/>
    <dgm:cxn modelId="{655867D8-26BA-4F61-89C7-0894325EA5F1}" type="presParOf" srcId="{974CEF57-A84C-4E1B-80DC-CCCECACF7AE7}" destId="{432AF0CC-BF1E-441B-A9C2-88D94C7FF03A}" srcOrd="22" destOrd="0" presId="urn:microsoft.com/office/officeart/2005/8/layout/default"/>
    <dgm:cxn modelId="{373CEBDF-BBF3-4540-8096-DACB2CB0EFEB}" type="presParOf" srcId="{974CEF57-A84C-4E1B-80DC-CCCECACF7AE7}" destId="{FE0960ED-AFA3-4A53-8399-95E98CACC41A}" srcOrd="23" destOrd="0" presId="urn:microsoft.com/office/officeart/2005/8/layout/default"/>
    <dgm:cxn modelId="{FDE1D77D-DC1E-4B90-B3D5-9E64A223948A}" type="presParOf" srcId="{974CEF57-A84C-4E1B-80DC-CCCECACF7AE7}" destId="{F055876A-553F-46D0-A1BE-AAE955BC9CA2}" srcOrd="24" destOrd="0" presId="urn:microsoft.com/office/officeart/2005/8/layout/default"/>
    <dgm:cxn modelId="{D65114D3-9F1D-482B-83BA-549B0A65F113}" type="presParOf" srcId="{974CEF57-A84C-4E1B-80DC-CCCECACF7AE7}" destId="{AEB9DA0A-789C-4E59-A3BA-7E389B2453EE}" srcOrd="25" destOrd="0" presId="urn:microsoft.com/office/officeart/2005/8/layout/default"/>
    <dgm:cxn modelId="{D98D9F8E-7039-440D-9B1C-46E446B51D8F}" type="presParOf" srcId="{974CEF57-A84C-4E1B-80DC-CCCECACF7AE7}" destId="{304E7AA5-B858-4C8F-88BB-9A257A32FA42}" srcOrd="26" destOrd="0" presId="urn:microsoft.com/office/officeart/2005/8/layout/default"/>
    <dgm:cxn modelId="{418229EE-20D2-4FDF-BF36-E02907EE925D}" type="presParOf" srcId="{974CEF57-A84C-4E1B-80DC-CCCECACF7AE7}" destId="{9F034595-5226-4E41-8D2E-6C573A568A71}" srcOrd="27" destOrd="0" presId="urn:microsoft.com/office/officeart/2005/8/layout/default"/>
    <dgm:cxn modelId="{14F9305F-1B4C-4D6F-97EF-DB3FA2B526C7}" type="presParOf" srcId="{974CEF57-A84C-4E1B-80DC-CCCECACF7AE7}" destId="{12D60FCC-16EF-4A55-97E3-343E4210BA34}" srcOrd="28" destOrd="0" presId="urn:microsoft.com/office/officeart/2005/8/layout/default"/>
    <dgm:cxn modelId="{2363EFFE-8790-41D6-979F-6CC7C4119FB8}" type="presParOf" srcId="{974CEF57-A84C-4E1B-80DC-CCCECACF7AE7}" destId="{611AC5D8-A89C-4163-8919-E1F5725C53F3}" srcOrd="29" destOrd="0" presId="urn:microsoft.com/office/officeart/2005/8/layout/default"/>
    <dgm:cxn modelId="{7651295E-03C7-4298-9477-C9F459DA614C}" type="presParOf" srcId="{974CEF57-A84C-4E1B-80DC-CCCECACF7AE7}" destId="{FE7D0BC4-43F7-46C2-A1E5-9A31E26033FD}" srcOrd="30" destOrd="0" presId="urn:microsoft.com/office/officeart/2005/8/layout/default"/>
    <dgm:cxn modelId="{8D67D17E-6222-49FA-A286-14844E9B6893}" type="presParOf" srcId="{974CEF57-A84C-4E1B-80DC-CCCECACF7AE7}" destId="{33C9E70F-4E21-4F2F-B8EA-52E315BC8EF9}" srcOrd="31" destOrd="0" presId="urn:microsoft.com/office/officeart/2005/8/layout/default"/>
    <dgm:cxn modelId="{7D3A4610-D8CD-4E1B-A6C4-F2957A907FB8}" type="presParOf" srcId="{974CEF57-A84C-4E1B-80DC-CCCECACF7AE7}" destId="{1C237E92-2E9E-43C3-8649-B41C5512F616}" srcOrd="32" destOrd="0" presId="urn:microsoft.com/office/officeart/2005/8/layout/default"/>
    <dgm:cxn modelId="{C2513892-8ACE-4527-B672-3AF99BF8367E}" type="presParOf" srcId="{974CEF57-A84C-4E1B-80DC-CCCECACF7AE7}" destId="{84947D6C-08E9-44C9-8D03-F283A5390E08}" srcOrd="33" destOrd="0" presId="urn:microsoft.com/office/officeart/2005/8/layout/default"/>
    <dgm:cxn modelId="{88EED5B4-277F-47D3-936E-5C3B092FE854}" type="presParOf" srcId="{974CEF57-A84C-4E1B-80DC-CCCECACF7AE7}" destId="{FE5082EF-B43F-4C4F-9F7C-DA7C28B67260}" srcOrd="34" destOrd="0" presId="urn:microsoft.com/office/officeart/2005/8/layout/default"/>
    <dgm:cxn modelId="{369AC0BB-4749-4ACF-AFAD-10125E63E7B2}" type="presParOf" srcId="{974CEF57-A84C-4E1B-80DC-CCCECACF7AE7}" destId="{7D7C333B-10CB-4C07-A197-8FE216A74C38}" srcOrd="35" destOrd="0" presId="urn:microsoft.com/office/officeart/2005/8/layout/default"/>
    <dgm:cxn modelId="{92CE2F7F-A941-48D7-9EB0-335005B774E5}" type="presParOf" srcId="{974CEF57-A84C-4E1B-80DC-CCCECACF7AE7}" destId="{AE9796CC-16CA-4A22-8F19-46B424CF7E03}" srcOrd="36" destOrd="0" presId="urn:microsoft.com/office/officeart/2005/8/layout/default"/>
    <dgm:cxn modelId="{38444430-05F7-41E2-AC70-C7212A8B248B}" type="presParOf" srcId="{974CEF57-A84C-4E1B-80DC-CCCECACF7AE7}" destId="{0F8D7F42-8EF9-4257-9252-C245052C9EA8}" srcOrd="37" destOrd="0" presId="urn:microsoft.com/office/officeart/2005/8/layout/default"/>
    <dgm:cxn modelId="{2D1B8425-17F4-48B3-803A-81EE919F86F9}" type="presParOf" srcId="{974CEF57-A84C-4E1B-80DC-CCCECACF7AE7}" destId="{7CAFBCD7-A0EF-4B0A-9F53-988563DDBC07}" srcOrd="38" destOrd="0" presId="urn:microsoft.com/office/officeart/2005/8/layout/default"/>
    <dgm:cxn modelId="{30F50A09-BB9A-443F-BA50-63D849F2675E}" type="presParOf" srcId="{974CEF57-A84C-4E1B-80DC-CCCECACF7AE7}" destId="{B758D5F0-929F-4F90-897F-7D09159A909E}" srcOrd="39" destOrd="0" presId="urn:microsoft.com/office/officeart/2005/8/layout/default"/>
    <dgm:cxn modelId="{F0731410-DDD2-431E-B856-BB44F167E970}" type="presParOf" srcId="{974CEF57-A84C-4E1B-80DC-CCCECACF7AE7}" destId="{460CE2A4-16EC-4914-8E1F-66F4D301F2B2}" srcOrd="40" destOrd="0" presId="urn:microsoft.com/office/officeart/2005/8/layout/default"/>
    <dgm:cxn modelId="{19CC9D50-BCBE-4010-8A96-BDBC9FB5BDD5}" type="presParOf" srcId="{974CEF57-A84C-4E1B-80DC-CCCECACF7AE7}" destId="{478CDEDA-4018-49EA-B6DA-B236382A4C62}" srcOrd="41" destOrd="0" presId="urn:microsoft.com/office/officeart/2005/8/layout/default"/>
    <dgm:cxn modelId="{4FCB2781-C688-4047-BCEA-26335CB45A28}" type="presParOf" srcId="{974CEF57-A84C-4E1B-80DC-CCCECACF7AE7}" destId="{69F63B1A-82B0-4C6F-9CF3-FE4674059AC9}" srcOrd="42" destOrd="0" presId="urn:microsoft.com/office/officeart/2005/8/layout/default"/>
    <dgm:cxn modelId="{B4669F2F-44F3-4C7F-8B59-862F9464BC35}" type="presParOf" srcId="{974CEF57-A84C-4E1B-80DC-CCCECACF7AE7}" destId="{0DBA7133-A75E-4171-9FFD-E4CBB47F106B}" srcOrd="43" destOrd="0" presId="urn:microsoft.com/office/officeart/2005/8/layout/default"/>
    <dgm:cxn modelId="{1B41B55A-5B7B-4B0D-9348-0DF856BA5B25}" type="presParOf" srcId="{974CEF57-A84C-4E1B-80DC-CCCECACF7AE7}" destId="{6DF2C57A-C46F-4C54-A378-5F2AA27EAE85}" srcOrd="44" destOrd="0" presId="urn:microsoft.com/office/officeart/2005/8/layout/default"/>
    <dgm:cxn modelId="{4802AEDD-DD76-43A3-A05F-BF0E7B01F6C0}" type="presParOf" srcId="{974CEF57-A84C-4E1B-80DC-CCCECACF7AE7}" destId="{946D53D3-FC70-4E2A-B2AE-2D35BC3ABB43}" srcOrd="45" destOrd="0" presId="urn:microsoft.com/office/officeart/2005/8/layout/default"/>
    <dgm:cxn modelId="{898BC162-DBA2-4CCB-89C1-23BEC0BF0212}" type="presParOf" srcId="{974CEF57-A84C-4E1B-80DC-CCCECACF7AE7}" destId="{95E13B04-2300-4934-852E-1C9E0A8ADDF7}" srcOrd="46" destOrd="0" presId="urn:microsoft.com/office/officeart/2005/8/layout/default"/>
    <dgm:cxn modelId="{3D537564-291E-4FE5-8677-6EB7C3A72C7B}" type="presParOf" srcId="{974CEF57-A84C-4E1B-80DC-CCCECACF7AE7}" destId="{D376251F-ED7E-495D-B0E0-E0C9E3891946}" srcOrd="47" destOrd="0" presId="urn:microsoft.com/office/officeart/2005/8/layout/default"/>
    <dgm:cxn modelId="{56BC92FB-1E9B-4A0E-8F00-E3015CCE8F4D}" type="presParOf" srcId="{974CEF57-A84C-4E1B-80DC-CCCECACF7AE7}" destId="{DBAAA7E6-BBF6-41AA-9393-A6609A64F959}" srcOrd="48" destOrd="0" presId="urn:microsoft.com/office/officeart/2005/8/layout/default"/>
    <dgm:cxn modelId="{09EB5F3C-3250-4F54-AF62-7E103F5F0382}" type="presParOf" srcId="{974CEF57-A84C-4E1B-80DC-CCCECACF7AE7}" destId="{066DE147-CFBF-4348-8A3C-1B80E02D9340}" srcOrd="49" destOrd="0" presId="urn:microsoft.com/office/officeart/2005/8/layout/default"/>
    <dgm:cxn modelId="{B7C7B017-E17E-47C2-BA67-8189677FC1E7}" type="presParOf" srcId="{974CEF57-A84C-4E1B-80DC-CCCECACF7AE7}" destId="{7F6A8226-05E0-45DE-AD5A-9D31F597BF71}" srcOrd="50" destOrd="0" presId="urn:microsoft.com/office/officeart/2005/8/layout/default"/>
    <dgm:cxn modelId="{504BABE6-1C40-4C75-A92B-88C5110EFF03}" type="presParOf" srcId="{974CEF57-A84C-4E1B-80DC-CCCECACF7AE7}" destId="{1DF35DA5-8424-4B1D-9F08-829B06288CB2}" srcOrd="51" destOrd="0" presId="urn:microsoft.com/office/officeart/2005/8/layout/default"/>
    <dgm:cxn modelId="{C7D7F06E-403A-4C1B-A439-5504959B8572}" type="presParOf" srcId="{974CEF57-A84C-4E1B-80DC-CCCECACF7AE7}" destId="{503966CF-0F2D-48A5-9E49-8FD0A6C275A8}" srcOrd="52" destOrd="0" presId="urn:microsoft.com/office/officeart/2005/8/layout/default"/>
    <dgm:cxn modelId="{5B7071FC-EF40-4F6C-8B9A-93341629A463}" type="presParOf" srcId="{974CEF57-A84C-4E1B-80DC-CCCECACF7AE7}" destId="{ACC5DA01-267C-412E-A54A-6B796C6FEC74}" srcOrd="53" destOrd="0" presId="urn:microsoft.com/office/officeart/2005/8/layout/default"/>
    <dgm:cxn modelId="{1C6124F0-DC17-4071-9111-3695AD1B4B78}" type="presParOf" srcId="{974CEF57-A84C-4E1B-80DC-CCCECACF7AE7}" destId="{15430F22-C5BA-4B6E-BF01-319C0B5CCD22}" srcOrd="54" destOrd="0" presId="urn:microsoft.com/office/officeart/2005/8/layout/default"/>
    <dgm:cxn modelId="{855D08CF-C6CA-45EE-8D6E-90317E922180}" type="presParOf" srcId="{974CEF57-A84C-4E1B-80DC-CCCECACF7AE7}" destId="{5BB0899B-2413-41D6-A31A-D15D15A57AB3}" srcOrd="55" destOrd="0" presId="urn:microsoft.com/office/officeart/2005/8/layout/default"/>
    <dgm:cxn modelId="{09E99585-CC00-43F0-A1FB-63CE064EAB7E}" type="presParOf" srcId="{974CEF57-A84C-4E1B-80DC-CCCECACF7AE7}" destId="{5D0D0534-6216-486A-94B5-B46C12DA7155}" srcOrd="56" destOrd="0" presId="urn:microsoft.com/office/officeart/2005/8/layout/default"/>
    <dgm:cxn modelId="{8A6795E5-CD21-40B3-A03F-F30B0348E76B}" type="presParOf" srcId="{974CEF57-A84C-4E1B-80DC-CCCECACF7AE7}" destId="{0A4046F3-5D4A-4D85-A31E-39ADEB4E9DA8}" srcOrd="57" destOrd="0" presId="urn:microsoft.com/office/officeart/2005/8/layout/default"/>
    <dgm:cxn modelId="{11063C84-1350-4340-A2BE-570755AE3A77}" type="presParOf" srcId="{974CEF57-A84C-4E1B-80DC-CCCECACF7AE7}" destId="{706A3475-7B38-4804-BE96-A468EDDD06BB}" srcOrd="58" destOrd="0" presId="urn:microsoft.com/office/officeart/2005/8/layout/default"/>
    <dgm:cxn modelId="{A67044C9-85B3-4E04-BF8B-9DC275117EFF}" type="presParOf" srcId="{974CEF57-A84C-4E1B-80DC-CCCECACF7AE7}" destId="{21C7F639-A4B8-4AA1-8CB1-C8335FEC9E10}" srcOrd="59" destOrd="0" presId="urn:microsoft.com/office/officeart/2005/8/layout/default"/>
    <dgm:cxn modelId="{D066C223-EC08-4F26-B573-7BE35D8677DC}" type="presParOf" srcId="{974CEF57-A84C-4E1B-80DC-CCCECACF7AE7}" destId="{B4E65455-9631-4F94-8405-9E0582C5F75A}" srcOrd="60" destOrd="0" presId="urn:microsoft.com/office/officeart/2005/8/layout/default"/>
    <dgm:cxn modelId="{9732F138-927C-4B54-9C53-D1AA99B8975E}" type="presParOf" srcId="{974CEF57-A84C-4E1B-80DC-CCCECACF7AE7}" destId="{8C9A171E-AD0D-4B48-91D3-B1A16B35CAD5}" srcOrd="61" destOrd="0" presId="urn:microsoft.com/office/officeart/2005/8/layout/default"/>
    <dgm:cxn modelId="{4151BF5A-31FF-43F8-B8D7-99CA46A0DC5C}" type="presParOf" srcId="{974CEF57-A84C-4E1B-80DC-CCCECACF7AE7}" destId="{8444DCC1-4708-4FB9-87E8-84BE83777B4F}" srcOrd="62" destOrd="0" presId="urn:microsoft.com/office/officeart/2005/8/layout/default"/>
    <dgm:cxn modelId="{F1BC5D2C-7152-4D93-98FF-6DF64030A2DC}" type="presParOf" srcId="{974CEF57-A84C-4E1B-80DC-CCCECACF7AE7}" destId="{8A3D9762-CA2F-4D7C-A4FC-BFDD972774B4}" srcOrd="63" destOrd="0" presId="urn:microsoft.com/office/officeart/2005/8/layout/default"/>
    <dgm:cxn modelId="{220A3F07-F892-4282-ABA1-6EE32EE875AD}" type="presParOf" srcId="{974CEF57-A84C-4E1B-80DC-CCCECACF7AE7}" destId="{72C6B5D9-E103-447C-AFEF-63A8D69AC479}" srcOrd="64" destOrd="0" presId="urn:microsoft.com/office/officeart/2005/8/layout/default"/>
    <dgm:cxn modelId="{7B84B892-1519-459B-97A5-5D1AC2F74B16}" type="presParOf" srcId="{974CEF57-A84C-4E1B-80DC-CCCECACF7AE7}" destId="{23AF4E44-EC59-4069-98D6-0E49CCFC0F33}" srcOrd="65" destOrd="0" presId="urn:microsoft.com/office/officeart/2005/8/layout/default"/>
    <dgm:cxn modelId="{C17E3B6C-8167-42F8-A9D5-8876364068F1}" type="presParOf" srcId="{974CEF57-A84C-4E1B-80DC-CCCECACF7AE7}" destId="{2308C701-9A94-43BE-A6DB-CCF0576C2B49}" srcOrd="66" destOrd="0" presId="urn:microsoft.com/office/officeart/2005/8/layout/default"/>
    <dgm:cxn modelId="{01373A3F-8461-447B-BD74-F0E76A800DFE}" type="presParOf" srcId="{974CEF57-A84C-4E1B-80DC-CCCECACF7AE7}" destId="{4DAAE16B-2287-424A-911A-70693E6F63A8}" srcOrd="67" destOrd="0" presId="urn:microsoft.com/office/officeart/2005/8/layout/default"/>
    <dgm:cxn modelId="{46AEA4BF-EE45-4295-AA98-2AC1891591CB}" type="presParOf" srcId="{974CEF57-A84C-4E1B-80DC-CCCECACF7AE7}" destId="{EFF76377-43B6-42AB-A340-289FBBAAAB0C}" srcOrd="68" destOrd="0" presId="urn:microsoft.com/office/officeart/2005/8/layout/default"/>
    <dgm:cxn modelId="{019B13CD-49E8-4317-BF4C-C19428510842}" type="presParOf" srcId="{974CEF57-A84C-4E1B-80DC-CCCECACF7AE7}" destId="{73B6073C-8DCD-4723-8516-373C5C9A054C}" srcOrd="69" destOrd="0" presId="urn:microsoft.com/office/officeart/2005/8/layout/default"/>
    <dgm:cxn modelId="{22284F74-AC55-450A-831E-FAC63B1ED4A2}" type="presParOf" srcId="{974CEF57-A84C-4E1B-80DC-CCCECACF7AE7}" destId="{93D90AA5-CB57-424B-9BC1-C329855F0D00}" srcOrd="70" destOrd="0" presId="urn:microsoft.com/office/officeart/2005/8/layout/default"/>
    <dgm:cxn modelId="{D72F5D96-7287-4517-B56A-D3A36C7EA684}" type="presParOf" srcId="{974CEF57-A84C-4E1B-80DC-CCCECACF7AE7}" destId="{DE76D827-98F0-48E3-9E2D-F808C95936B4}" srcOrd="71" destOrd="0" presId="urn:microsoft.com/office/officeart/2005/8/layout/default"/>
    <dgm:cxn modelId="{E6C2402E-80D6-4F5B-A02E-88265E0A4489}" type="presParOf" srcId="{974CEF57-A84C-4E1B-80DC-CCCECACF7AE7}" destId="{802B2D69-3148-4B0F-A69C-D2D2B05506A4}" srcOrd="72" destOrd="0" presId="urn:microsoft.com/office/officeart/2005/8/layout/default"/>
    <dgm:cxn modelId="{DF614EF4-5CA2-4E45-9A15-43B0B93AA8AB}" type="presParOf" srcId="{974CEF57-A84C-4E1B-80DC-CCCECACF7AE7}" destId="{4BD864FF-7D1A-4CD4-B3C9-9ACB91D719A8}" srcOrd="73" destOrd="0" presId="urn:microsoft.com/office/officeart/2005/8/layout/default"/>
    <dgm:cxn modelId="{C84A3C30-F396-4DCD-8707-B8C5AFA3A875}" type="presParOf" srcId="{974CEF57-A84C-4E1B-80DC-CCCECACF7AE7}" destId="{09B9A3D8-28FB-4AA8-8CA4-86FE17311F3C}" srcOrd="74" destOrd="0" presId="urn:microsoft.com/office/officeart/2005/8/layout/default"/>
    <dgm:cxn modelId="{8171B461-DB2B-47A4-BB19-A4B67DBB8933}" type="presParOf" srcId="{974CEF57-A84C-4E1B-80DC-CCCECACF7AE7}" destId="{415E7149-B6C5-440C-9792-34D051AE6673}" srcOrd="75" destOrd="0" presId="urn:microsoft.com/office/officeart/2005/8/layout/default"/>
    <dgm:cxn modelId="{9AB80FB3-DB16-44E2-80BD-9FC8726A6C54}" type="presParOf" srcId="{974CEF57-A84C-4E1B-80DC-CCCECACF7AE7}" destId="{03C176A5-BD2D-4F9A-83CE-94010D7EAA3D}" srcOrd="76" destOrd="0" presId="urn:microsoft.com/office/officeart/2005/8/layout/default"/>
    <dgm:cxn modelId="{47E201BA-D437-4751-BCDE-96392CE059AC}" type="presParOf" srcId="{974CEF57-A84C-4E1B-80DC-CCCECACF7AE7}" destId="{B343A3CB-6EA4-4853-A4D6-30300D1E7B8D}" srcOrd="77" destOrd="0" presId="urn:microsoft.com/office/officeart/2005/8/layout/default"/>
    <dgm:cxn modelId="{CE55B3BE-AB19-4580-A8C7-E3E0D77CC0D8}" type="presParOf" srcId="{974CEF57-A84C-4E1B-80DC-CCCECACF7AE7}" destId="{AAC2DDF5-CE34-4FF9-B16A-FD89DCBD3151}" srcOrd="78" destOrd="0" presId="urn:microsoft.com/office/officeart/2005/8/layout/default"/>
    <dgm:cxn modelId="{001851F1-67FC-437A-8132-E1E90C35A71D}" type="presParOf" srcId="{974CEF57-A84C-4E1B-80DC-CCCECACF7AE7}" destId="{B90AFFA4-0A82-49D5-977E-063381391671}" srcOrd="79" destOrd="0" presId="urn:microsoft.com/office/officeart/2005/8/layout/default"/>
    <dgm:cxn modelId="{3973ADB3-6A03-4B05-ADBE-56B02341C53D}" type="presParOf" srcId="{974CEF57-A84C-4E1B-80DC-CCCECACF7AE7}" destId="{BFDEA3C4-1308-4F15-919C-77B69B323ED4}" srcOrd="80" destOrd="0" presId="urn:microsoft.com/office/officeart/2005/8/layout/default"/>
    <dgm:cxn modelId="{ED3FEEA8-CC09-44FC-AD0F-4E9824D7D798}" type="presParOf" srcId="{974CEF57-A84C-4E1B-80DC-CCCECACF7AE7}" destId="{40B34523-8C24-4F71-A86B-930D43277AD5}" srcOrd="81" destOrd="0" presId="urn:microsoft.com/office/officeart/2005/8/layout/default"/>
    <dgm:cxn modelId="{EACB0EFE-BB83-4861-8286-92177C703650}" type="presParOf" srcId="{974CEF57-A84C-4E1B-80DC-CCCECACF7AE7}" destId="{4FF38AAC-C846-4E06-BAC9-AA54E3B5C8DA}" srcOrd="82" destOrd="0" presId="urn:microsoft.com/office/officeart/2005/8/layout/default"/>
    <dgm:cxn modelId="{3EE60045-062D-48C6-BF15-89F8D1A68B0C}" type="presParOf" srcId="{974CEF57-A84C-4E1B-80DC-CCCECACF7AE7}" destId="{99293231-9F79-40B2-98FA-80574EA5B71F}" srcOrd="83" destOrd="0" presId="urn:microsoft.com/office/officeart/2005/8/layout/default"/>
    <dgm:cxn modelId="{C56E66F3-5A6F-4CB2-9517-7A3DF1F3F563}" type="presParOf" srcId="{974CEF57-A84C-4E1B-80DC-CCCECACF7AE7}" destId="{DAABBFAF-3A86-4BA1-9133-7ACCDFC40A49}" srcOrd="84" destOrd="0" presId="urn:microsoft.com/office/officeart/2005/8/layout/default"/>
    <dgm:cxn modelId="{1EAC0998-9ADE-43A5-B88D-5E886B1F6251}" type="presParOf" srcId="{974CEF57-A84C-4E1B-80DC-CCCECACF7AE7}" destId="{5B5E6D75-C528-472C-9965-CFDA493294C5}" srcOrd="85" destOrd="0" presId="urn:microsoft.com/office/officeart/2005/8/layout/default"/>
    <dgm:cxn modelId="{27A71B2C-1C6D-4AFE-BE37-06AA6AF72EDF}" type="presParOf" srcId="{974CEF57-A84C-4E1B-80DC-CCCECACF7AE7}" destId="{030D3120-D7DF-4906-A28F-47FF32009FE9}" srcOrd="86" destOrd="0" presId="urn:microsoft.com/office/officeart/2005/8/layout/default"/>
    <dgm:cxn modelId="{2A212ABA-4F71-4396-BDDA-39140EA659CC}" type="presParOf" srcId="{974CEF57-A84C-4E1B-80DC-CCCECACF7AE7}" destId="{8A0A5A1C-684E-4749-ACBA-2E8C198AF31B}" srcOrd="87" destOrd="0" presId="urn:microsoft.com/office/officeart/2005/8/layout/default"/>
    <dgm:cxn modelId="{B1C596AD-3541-4753-B87F-54380AFDC419}" type="presParOf" srcId="{974CEF57-A84C-4E1B-80DC-CCCECACF7AE7}" destId="{558B50D2-ABB6-41C3-9CBA-1A29E6DA82D5}" srcOrd="88" destOrd="0" presId="urn:microsoft.com/office/officeart/2005/8/layout/default"/>
    <dgm:cxn modelId="{17DE0A36-9E81-4650-AF81-8A33AA1AA80B}" type="presParOf" srcId="{974CEF57-A84C-4E1B-80DC-CCCECACF7AE7}" destId="{7709705D-4794-43CD-8104-4D71FE0E5C5A}" srcOrd="89" destOrd="0" presId="urn:microsoft.com/office/officeart/2005/8/layout/default"/>
    <dgm:cxn modelId="{69799DD9-98FD-4595-B881-864ADE41A24D}" type="presParOf" srcId="{974CEF57-A84C-4E1B-80DC-CCCECACF7AE7}" destId="{E3E496CD-183E-497A-A50A-04F9236DCFE3}" srcOrd="90" destOrd="0" presId="urn:microsoft.com/office/officeart/2005/8/layout/default"/>
    <dgm:cxn modelId="{A2E260BF-65BD-4CFD-BD8F-D24883E5E279}" type="presParOf" srcId="{974CEF57-A84C-4E1B-80DC-CCCECACF7AE7}" destId="{817AD3A5-59FF-4755-ADE5-63F724A455CE}" srcOrd="91" destOrd="0" presId="urn:microsoft.com/office/officeart/2005/8/layout/default"/>
    <dgm:cxn modelId="{D2D815C2-C588-44F6-BEE5-D396C51425B2}" type="presParOf" srcId="{974CEF57-A84C-4E1B-80DC-CCCECACF7AE7}" destId="{665487D6-8AD5-4640-A1BB-CAB91B1D0035}" srcOrd="92" destOrd="0" presId="urn:microsoft.com/office/officeart/2005/8/layout/default"/>
    <dgm:cxn modelId="{7CAD19E5-0B53-441A-9510-6D10476A1664}" type="presParOf" srcId="{974CEF57-A84C-4E1B-80DC-CCCECACF7AE7}" destId="{038D3285-0442-49E1-9902-ED48ED48482C}" srcOrd="93" destOrd="0" presId="urn:microsoft.com/office/officeart/2005/8/layout/default"/>
    <dgm:cxn modelId="{30BBB6F1-09B3-4DF1-9DEF-48EDD6315660}" type="presParOf" srcId="{974CEF57-A84C-4E1B-80DC-CCCECACF7AE7}" destId="{C3F668A8-8DB8-491E-94D7-EA284BF984FB}" srcOrd="94" destOrd="0" presId="urn:microsoft.com/office/officeart/2005/8/layout/default"/>
    <dgm:cxn modelId="{F0771913-B83E-449F-BEFB-A88E160FD0D1}" type="presParOf" srcId="{974CEF57-A84C-4E1B-80DC-CCCECACF7AE7}" destId="{6C6F3502-14CE-4E49-8FAE-F976C995A25A}" srcOrd="95" destOrd="0" presId="urn:microsoft.com/office/officeart/2005/8/layout/default"/>
    <dgm:cxn modelId="{E028CFB9-3289-43E0-87EB-4A28795094A2}" type="presParOf" srcId="{974CEF57-A84C-4E1B-80DC-CCCECACF7AE7}" destId="{BA8AF2EC-4938-4C9C-B289-9A0BE3CE3C88}" srcOrd="96" destOrd="0" presId="urn:microsoft.com/office/officeart/2005/8/layout/default"/>
    <dgm:cxn modelId="{6C9F5B76-65C0-439F-9D72-C2B7F80CFBF8}" type="presParOf" srcId="{974CEF57-A84C-4E1B-80DC-CCCECACF7AE7}" destId="{4C8DAF50-59AF-4E6F-A06A-663FC593672A}" srcOrd="97" destOrd="0" presId="urn:microsoft.com/office/officeart/2005/8/layout/default"/>
    <dgm:cxn modelId="{94789324-0E6D-4EB8-B79B-B125680C04A0}" type="presParOf" srcId="{974CEF57-A84C-4E1B-80DC-CCCECACF7AE7}" destId="{A77427C8-8EF0-46B8-B37D-35CBE0DEFCED}" srcOrd="98" destOrd="0" presId="urn:microsoft.com/office/officeart/2005/8/layout/default"/>
    <dgm:cxn modelId="{604D8F37-3B15-4A5B-8325-116070FF09B7}" type="presParOf" srcId="{974CEF57-A84C-4E1B-80DC-CCCECACF7AE7}" destId="{3D978BF6-78F1-4BD1-8058-A5B9166666A7}" srcOrd="99" destOrd="0" presId="urn:microsoft.com/office/officeart/2005/8/layout/default"/>
    <dgm:cxn modelId="{BADACC61-9C42-4299-A220-B478E531337D}" type="presParOf" srcId="{974CEF57-A84C-4E1B-80DC-CCCECACF7AE7}" destId="{4EA80D54-1B65-41C4-A648-8523F2EF5522}" srcOrd="100" destOrd="0" presId="urn:microsoft.com/office/officeart/2005/8/layout/default"/>
    <dgm:cxn modelId="{18BC5C10-3C26-4ACB-BF9A-95AB644335EB}" type="presParOf" srcId="{974CEF57-A84C-4E1B-80DC-CCCECACF7AE7}" destId="{72DD1CC4-8304-4318-B61E-7C5CF200BC6D}" srcOrd="101" destOrd="0" presId="urn:microsoft.com/office/officeart/2005/8/layout/default"/>
    <dgm:cxn modelId="{0B59E925-137E-430F-B684-34B60740305C}" type="presParOf" srcId="{974CEF57-A84C-4E1B-80DC-CCCECACF7AE7}" destId="{47FC9C8B-8C5E-4E30-8AAB-4332045AA85B}" srcOrd="102" destOrd="0" presId="urn:microsoft.com/office/officeart/2005/8/layout/default"/>
    <dgm:cxn modelId="{85F0D114-E550-4FF6-9CED-91E957F787F4}" type="presParOf" srcId="{974CEF57-A84C-4E1B-80DC-CCCECACF7AE7}" destId="{B8FDCD55-F7E9-4612-B4C1-E8CCAE3F357C}" srcOrd="103" destOrd="0" presId="urn:microsoft.com/office/officeart/2005/8/layout/default"/>
    <dgm:cxn modelId="{FB43C394-A53D-4618-AE3E-0051BD375741}" type="presParOf" srcId="{974CEF57-A84C-4E1B-80DC-CCCECACF7AE7}" destId="{0041CAB6-AE66-4F93-ACF5-F4EF40CB3B6D}" srcOrd="104" destOrd="0" presId="urn:microsoft.com/office/officeart/2005/8/layout/default"/>
    <dgm:cxn modelId="{6B0894EC-23A4-4773-AFA7-CCD448B7EB61}" type="presParOf" srcId="{974CEF57-A84C-4E1B-80DC-CCCECACF7AE7}" destId="{568E3DA3-1B82-40EC-A15E-7293BD53CD62}" srcOrd="105" destOrd="0" presId="urn:microsoft.com/office/officeart/2005/8/layout/default"/>
    <dgm:cxn modelId="{0B35AB86-8F8E-45E9-8E3E-0D6C508843E5}" type="presParOf" srcId="{974CEF57-A84C-4E1B-80DC-CCCECACF7AE7}" destId="{26CCD35D-B49E-4209-B2F5-BD3B9688D144}" srcOrd="106" destOrd="0" presId="urn:microsoft.com/office/officeart/2005/8/layout/default"/>
    <dgm:cxn modelId="{08B872D9-36ED-4763-9C21-C8E88D897900}" type="presParOf" srcId="{974CEF57-A84C-4E1B-80DC-CCCECACF7AE7}" destId="{C7B3C1D6-0297-408C-AD1C-AD46AE133286}" srcOrd="107" destOrd="0" presId="urn:microsoft.com/office/officeart/2005/8/layout/default"/>
    <dgm:cxn modelId="{40B3955A-4540-4416-B87E-1CCFA34BD0EC}" type="presParOf" srcId="{974CEF57-A84C-4E1B-80DC-CCCECACF7AE7}" destId="{FDBFD8D0-9E6C-4E36-AC37-D064871DF517}" srcOrd="108" destOrd="0" presId="urn:microsoft.com/office/officeart/2005/8/layout/default"/>
    <dgm:cxn modelId="{F2B9BD4E-29BD-457B-ADA2-A9A1C18079D4}" type="presParOf" srcId="{974CEF57-A84C-4E1B-80DC-CCCECACF7AE7}" destId="{7344A1F2-3166-418A-B6DA-C68E12EAEDDA}" srcOrd="109" destOrd="0" presId="urn:microsoft.com/office/officeart/2005/8/layout/default"/>
    <dgm:cxn modelId="{1BB2F594-C679-4768-9B62-6E6E42A06219}" type="presParOf" srcId="{974CEF57-A84C-4E1B-80DC-CCCECACF7AE7}" destId="{23E574B9-AA4E-41EC-BDA1-9356A3B4DDDE}" srcOrd="110" destOrd="0" presId="urn:microsoft.com/office/officeart/2005/8/layout/default"/>
    <dgm:cxn modelId="{9DA93D4B-F26F-4E92-B596-C860D25A3970}" type="presParOf" srcId="{974CEF57-A84C-4E1B-80DC-CCCECACF7AE7}" destId="{8DFB5900-9EAF-4695-9BBF-DED2DAEE324A}" srcOrd="111" destOrd="0" presId="urn:microsoft.com/office/officeart/2005/8/layout/default"/>
    <dgm:cxn modelId="{E69F9C8B-123C-407F-8145-F8A1F4BED5DF}" type="presParOf" srcId="{974CEF57-A84C-4E1B-80DC-CCCECACF7AE7}" destId="{FC71780E-09DC-4D2B-BCFD-303DB9A18D0C}" srcOrd="112" destOrd="0" presId="urn:microsoft.com/office/officeart/2005/8/layout/default"/>
    <dgm:cxn modelId="{B8FEDCC3-45B4-4349-8C2F-1D255315527D}" type="presParOf" srcId="{974CEF57-A84C-4E1B-80DC-CCCECACF7AE7}" destId="{FB244AB9-4A7D-43BC-928A-934FB91A1290}" srcOrd="113" destOrd="0" presId="urn:microsoft.com/office/officeart/2005/8/layout/default"/>
    <dgm:cxn modelId="{ED784689-25D4-4C45-B2C8-C8E2B4C2FA4C}" type="presParOf" srcId="{974CEF57-A84C-4E1B-80DC-CCCECACF7AE7}" destId="{E3BB9F24-C219-46A2-84C9-0D788F52FD17}" srcOrd="1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09F0877-920D-40B6-83FA-38BB7AA59BD5}" type="doc">
      <dgm:prSet loTypeId="urn:microsoft.com/office/officeart/2005/8/layout/defaul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pt-BR"/>
        </a:p>
      </dgm:t>
    </dgm:pt>
    <dgm:pt modelId="{99BC7A17-89EF-455B-B0DC-B738820EC186}">
      <dgm:prSet custT="1"/>
      <dgm:spPr/>
      <dgm:t>
        <a:bodyPr/>
        <a:lstStyle/>
        <a:p>
          <a:r>
            <a:rPr lang="en-US" sz="1200" dirty="0"/>
            <a:t>Number of out-of-date (more than 24 hours since last update) stats</a:t>
          </a:r>
          <a:endParaRPr lang="pt-BR" sz="1200" dirty="0"/>
        </a:p>
      </dgm:t>
    </dgm:pt>
    <dgm:pt modelId="{0D1824EB-9FCA-4910-B8EB-E3FCF790A8F8}" type="parTrans" cxnId="{9231D093-720E-4E66-9311-8BC6A86D32B7}">
      <dgm:prSet/>
      <dgm:spPr/>
      <dgm:t>
        <a:bodyPr/>
        <a:lstStyle/>
        <a:p>
          <a:endParaRPr lang="pt-BR" sz="1800"/>
        </a:p>
      </dgm:t>
    </dgm:pt>
    <dgm:pt modelId="{5CA1216D-5171-4BBD-889B-81C08801AB87}" type="sibTrans" cxnId="{9231D093-720E-4E66-9311-8BC6A86D32B7}">
      <dgm:prSet/>
      <dgm:spPr/>
      <dgm:t>
        <a:bodyPr/>
        <a:lstStyle/>
        <a:p>
          <a:endParaRPr lang="pt-BR" sz="1800"/>
        </a:p>
      </dgm:t>
    </dgm:pt>
    <dgm:pt modelId="{90A8B2FC-E65E-44DD-BC46-B1316CB8FAAE}">
      <dgm:prSet custT="1"/>
      <dgm:spPr/>
      <dgm:t>
        <a:bodyPr/>
        <a:lstStyle/>
        <a:p>
          <a:r>
            <a:rPr lang="en-US" sz="1200" dirty="0"/>
            <a:t>Percent of stats considered out-of-date (more than 24 hours since last update)</a:t>
          </a:r>
          <a:endParaRPr lang="pt-BR" sz="1200" dirty="0"/>
        </a:p>
      </dgm:t>
    </dgm:pt>
    <dgm:pt modelId="{E1E3B89B-CFA6-4D22-98F4-7FA7822E7111}" type="parTrans" cxnId="{3B89700A-05AD-4A4E-A7EE-2CFC27344C7B}">
      <dgm:prSet/>
      <dgm:spPr/>
      <dgm:t>
        <a:bodyPr/>
        <a:lstStyle/>
        <a:p>
          <a:endParaRPr lang="pt-BR" sz="1800"/>
        </a:p>
      </dgm:t>
    </dgm:pt>
    <dgm:pt modelId="{3BDA2AC7-443D-4D13-9C3C-C33475B4DDC8}" type="sibTrans" cxnId="{3B89700A-05AD-4A4E-A7EE-2CFC27344C7B}">
      <dgm:prSet/>
      <dgm:spPr/>
      <dgm:t>
        <a:bodyPr/>
        <a:lstStyle/>
        <a:p>
          <a:endParaRPr lang="pt-BR" sz="1800"/>
        </a:p>
      </dgm:t>
    </dgm:pt>
    <dgm:pt modelId="{50098350-389D-459D-BC38-FFB9A9558B4C}">
      <dgm:prSet custT="1"/>
      <dgm:spPr/>
      <dgm:t>
        <a:bodyPr/>
        <a:lstStyle/>
        <a:p>
          <a:r>
            <a:rPr lang="en-US" sz="1200"/>
            <a:t>Number of tiny table (less than or equal to 500 rows) with out-of-date stats</a:t>
          </a:r>
          <a:endParaRPr lang="pt-BR" sz="1200"/>
        </a:p>
      </dgm:t>
    </dgm:pt>
    <dgm:pt modelId="{7AB9B1FF-A396-41D5-803C-6AF3B854810A}" type="parTrans" cxnId="{7B0128BC-02CD-48E6-8E78-24770157657E}">
      <dgm:prSet/>
      <dgm:spPr/>
      <dgm:t>
        <a:bodyPr/>
        <a:lstStyle/>
        <a:p>
          <a:endParaRPr lang="pt-BR" sz="1800"/>
        </a:p>
      </dgm:t>
    </dgm:pt>
    <dgm:pt modelId="{A56481B5-020F-46A5-900A-B6430C5D4BA7}" type="sibTrans" cxnId="{7B0128BC-02CD-48E6-8E78-24770157657E}">
      <dgm:prSet/>
      <dgm:spPr/>
      <dgm:t>
        <a:bodyPr/>
        <a:lstStyle/>
        <a:p>
          <a:endParaRPr lang="pt-BR" sz="1800"/>
        </a:p>
      </dgm:t>
    </dgm:pt>
    <dgm:pt modelId="{FC1B8810-8D6A-42B7-96A3-538494DF7B49}">
      <dgm:prSet custT="1"/>
      <dgm:spPr/>
      <dgm:t>
        <a:bodyPr/>
        <a:lstStyle/>
        <a:p>
          <a:r>
            <a:rPr lang="en-US" sz="1200" dirty="0"/>
            <a:t>Number of estimated events of stats being updated from fullscan to sample(due to an auto-update)</a:t>
          </a:r>
          <a:endParaRPr lang="pt-BR" sz="1200" dirty="0"/>
        </a:p>
      </dgm:t>
    </dgm:pt>
    <dgm:pt modelId="{511BE97A-C3A5-4DCA-8410-210E401C83B8}" type="parTrans" cxnId="{1D017F95-0F05-499E-B891-5C27B41FFEEC}">
      <dgm:prSet/>
      <dgm:spPr/>
      <dgm:t>
        <a:bodyPr/>
        <a:lstStyle/>
        <a:p>
          <a:endParaRPr lang="pt-BR" sz="1800"/>
        </a:p>
      </dgm:t>
    </dgm:pt>
    <dgm:pt modelId="{922D24B9-BD24-4812-960E-69ADF9E1FE7C}" type="sibTrans" cxnId="{1D017F95-0F05-499E-B891-5C27B41FFEEC}">
      <dgm:prSet/>
      <dgm:spPr/>
      <dgm:t>
        <a:bodyPr/>
        <a:lstStyle/>
        <a:p>
          <a:endParaRPr lang="pt-BR" sz="1800"/>
        </a:p>
      </dgm:t>
    </dgm:pt>
    <dgm:pt modelId="{F59A6B1A-1871-4E87-8BC9-AA76DD8D12C1}">
      <dgm:prSet custT="1"/>
      <dgm:spPr/>
      <dgm:t>
        <a:bodyPr/>
        <a:lstStyle/>
        <a:p>
          <a:r>
            <a:rPr lang="pt-BR" sz="1200"/>
            <a:t>Number of duplicated stats</a:t>
          </a:r>
        </a:p>
      </dgm:t>
    </dgm:pt>
    <dgm:pt modelId="{0C9B787B-8B2E-4BC0-980F-8AB2F998477F}" type="parTrans" cxnId="{1EA9F1B3-5529-41B0-A93D-E2FE96DD5CA3}">
      <dgm:prSet/>
      <dgm:spPr/>
      <dgm:t>
        <a:bodyPr/>
        <a:lstStyle/>
        <a:p>
          <a:endParaRPr lang="pt-BR" sz="1800"/>
        </a:p>
      </dgm:t>
    </dgm:pt>
    <dgm:pt modelId="{E50EE0A1-505C-4F4F-AFF0-8F7CCBC5B635}" type="sibTrans" cxnId="{1EA9F1B3-5529-41B0-A93D-E2FE96DD5CA3}">
      <dgm:prSet/>
      <dgm:spPr/>
      <dgm:t>
        <a:bodyPr/>
        <a:lstStyle/>
        <a:p>
          <a:endParaRPr lang="pt-BR" sz="1800"/>
        </a:p>
      </dgm:t>
    </dgm:pt>
    <dgm:pt modelId="{4DA852FA-DA56-4998-99F1-30C499FB7D9D}">
      <dgm:prSet custT="1"/>
      <dgm:spPr/>
      <dgm:t>
        <a:bodyPr/>
        <a:lstStyle/>
        <a:p>
          <a:r>
            <a:rPr lang="pt-BR" sz="1200"/>
            <a:t>Number of unused stats</a:t>
          </a:r>
        </a:p>
      </dgm:t>
    </dgm:pt>
    <dgm:pt modelId="{4D6C3F76-9C74-43F6-8179-8A2C4B6D15EE}" type="parTrans" cxnId="{A82ABFD6-386D-41B3-9A02-A0A30C7C240A}">
      <dgm:prSet/>
      <dgm:spPr/>
      <dgm:t>
        <a:bodyPr/>
        <a:lstStyle/>
        <a:p>
          <a:endParaRPr lang="pt-BR" sz="1800"/>
        </a:p>
      </dgm:t>
    </dgm:pt>
    <dgm:pt modelId="{1D69551D-6A60-4237-9ADE-38DB1E11FEFF}" type="sibTrans" cxnId="{A82ABFD6-386D-41B3-9A02-A0A30C7C240A}">
      <dgm:prSet/>
      <dgm:spPr/>
      <dgm:t>
        <a:bodyPr/>
        <a:lstStyle/>
        <a:p>
          <a:endParaRPr lang="pt-BR" sz="1800"/>
        </a:p>
      </dgm:t>
    </dgm:pt>
    <dgm:pt modelId="{9C778D47-54D1-44BC-BA0E-EEE67C467C4E}">
      <dgm:prSet custT="1"/>
      <dgm:spPr/>
      <dgm:t>
        <a:bodyPr/>
        <a:lstStyle/>
        <a:p>
          <a:r>
            <a:rPr lang="en-US" sz="1200"/>
            <a:t>Number of tables with more stats than columns</a:t>
          </a:r>
          <a:endParaRPr lang="pt-BR" sz="1200"/>
        </a:p>
      </dgm:t>
    </dgm:pt>
    <dgm:pt modelId="{A703C405-36B8-4FA8-929A-18F57FF86955}" type="parTrans" cxnId="{63ACE05B-EA66-45DA-A52E-5E10035BEE71}">
      <dgm:prSet/>
      <dgm:spPr/>
      <dgm:t>
        <a:bodyPr/>
        <a:lstStyle/>
        <a:p>
          <a:endParaRPr lang="pt-BR" sz="1800"/>
        </a:p>
      </dgm:t>
    </dgm:pt>
    <dgm:pt modelId="{F5056118-8642-48A6-A47C-F00CD476D5D3}" type="sibTrans" cxnId="{63ACE05B-EA66-45DA-A52E-5E10035BEE71}">
      <dgm:prSet/>
      <dgm:spPr/>
      <dgm:t>
        <a:bodyPr/>
        <a:lstStyle/>
        <a:p>
          <a:endParaRPr lang="pt-BR" sz="1800"/>
        </a:p>
      </dgm:t>
    </dgm:pt>
    <dgm:pt modelId="{0BC7B9DF-E494-4535-82D6-23526D099892}">
      <dgm:prSet custT="1"/>
      <dgm:spPr/>
      <dgm:t>
        <a:bodyPr/>
        <a:lstStyle/>
        <a:p>
          <a:r>
            <a:rPr lang="en-US" sz="1200" dirty="0"/>
            <a:t>Number of stats on LOBs (Large Objects) or BLOBs (Binary Large Objects)</a:t>
          </a:r>
          <a:endParaRPr lang="pt-BR" sz="1200" dirty="0"/>
        </a:p>
      </dgm:t>
    </dgm:pt>
    <dgm:pt modelId="{F34D193A-27D0-4201-8952-C73896A89F4A}" type="parTrans" cxnId="{6E594C77-C8AF-440F-BA5D-4E919F329255}">
      <dgm:prSet/>
      <dgm:spPr/>
      <dgm:t>
        <a:bodyPr/>
        <a:lstStyle/>
        <a:p>
          <a:endParaRPr lang="pt-BR" sz="1800"/>
        </a:p>
      </dgm:t>
    </dgm:pt>
    <dgm:pt modelId="{D0B6426B-46DE-427E-9F2D-D61A765778B2}" type="sibTrans" cxnId="{6E594C77-C8AF-440F-BA5D-4E919F329255}">
      <dgm:prSet/>
      <dgm:spPr/>
      <dgm:t>
        <a:bodyPr/>
        <a:lstStyle/>
        <a:p>
          <a:endParaRPr lang="pt-BR" sz="1800"/>
        </a:p>
      </dgm:t>
    </dgm:pt>
    <dgm:pt modelId="{B3E40A92-42EC-468A-8DA5-0E82C054E923}">
      <dgm:prSet custT="1"/>
      <dgm:spPr/>
      <dgm:t>
        <a:bodyPr/>
        <a:lstStyle/>
        <a:p>
          <a:r>
            <a:rPr lang="en-US" sz="1200" dirty="0"/>
            <a:t>Number of stats using static auto-update threshold</a:t>
          </a:r>
          <a:endParaRPr lang="pt-BR" sz="1200" dirty="0"/>
        </a:p>
      </dgm:t>
    </dgm:pt>
    <dgm:pt modelId="{678A568D-ADFD-43B2-A37A-1F3A28F0BBA5}" type="parTrans" cxnId="{993BBD0A-9CBA-4E8C-8A7B-16374B1B9AC7}">
      <dgm:prSet/>
      <dgm:spPr/>
      <dgm:t>
        <a:bodyPr/>
        <a:lstStyle/>
        <a:p>
          <a:endParaRPr lang="pt-BR" sz="1800"/>
        </a:p>
      </dgm:t>
    </dgm:pt>
    <dgm:pt modelId="{19702A10-A463-493A-9A87-E06299A5C60D}" type="sibTrans" cxnId="{993BBD0A-9CBA-4E8C-8A7B-16374B1B9AC7}">
      <dgm:prSet/>
      <dgm:spPr/>
      <dgm:t>
        <a:bodyPr/>
        <a:lstStyle/>
        <a:p>
          <a:endParaRPr lang="pt-BR" sz="1800"/>
        </a:p>
      </dgm:t>
    </dgm:pt>
    <dgm:pt modelId="{92E8F2ED-8337-4E17-B019-A60531926A7B}">
      <dgm:prSet custT="1"/>
      <dgm:spPr/>
      <dgm:t>
        <a:bodyPr/>
        <a:lstStyle/>
        <a:p>
          <a:r>
            <a:rPr lang="en-US" sz="1200" dirty="0"/>
            <a:t>Number of partitioned tables that will have a sample rate in a index rebuild</a:t>
          </a:r>
          <a:endParaRPr lang="pt-BR" sz="1200" dirty="0"/>
        </a:p>
      </dgm:t>
    </dgm:pt>
    <dgm:pt modelId="{C802D319-F3B6-40C8-8F32-6380114A5A94}" type="parTrans" cxnId="{4E066815-3419-45B8-86F7-BA6E8AED9797}">
      <dgm:prSet/>
      <dgm:spPr/>
      <dgm:t>
        <a:bodyPr/>
        <a:lstStyle/>
        <a:p>
          <a:endParaRPr lang="pt-BR" sz="1800"/>
        </a:p>
      </dgm:t>
    </dgm:pt>
    <dgm:pt modelId="{2A6BDAFB-D939-4707-B315-7D228C22178F}" type="sibTrans" cxnId="{4E066815-3419-45B8-86F7-BA6E8AED9797}">
      <dgm:prSet/>
      <dgm:spPr/>
      <dgm:t>
        <a:bodyPr/>
        <a:lstStyle/>
        <a:p>
          <a:endParaRPr lang="pt-BR" sz="1800"/>
        </a:p>
      </dgm:t>
    </dgm:pt>
    <dgm:pt modelId="{7F885BD5-F0D4-49FE-8D45-1D31EDD9F28C}">
      <dgm:prSet custT="1"/>
      <dgm:spPr/>
      <dgm:t>
        <a:bodyPr/>
        <a:lstStyle/>
        <a:p>
          <a:r>
            <a:rPr lang="en-US" sz="1200"/>
            <a:t>Number of ascending/descending stats</a:t>
          </a:r>
          <a:endParaRPr lang="pt-BR" sz="1200"/>
        </a:p>
      </dgm:t>
    </dgm:pt>
    <dgm:pt modelId="{B8F30F39-34B6-4806-91D7-BDE331B2CFB5}" type="parTrans" cxnId="{B740A39B-5F89-41D5-ADB6-8CBDC58EFE08}">
      <dgm:prSet/>
      <dgm:spPr/>
      <dgm:t>
        <a:bodyPr/>
        <a:lstStyle/>
        <a:p>
          <a:endParaRPr lang="pt-BR" sz="1800"/>
        </a:p>
      </dgm:t>
    </dgm:pt>
    <dgm:pt modelId="{93A50497-697B-40B4-9CEB-2118DB97F9DC}" type="sibTrans" cxnId="{B740A39B-5F89-41D5-ADB6-8CBDC58EFE08}">
      <dgm:prSet/>
      <dgm:spPr/>
      <dgm:t>
        <a:bodyPr/>
        <a:lstStyle/>
        <a:p>
          <a:endParaRPr lang="pt-BR" sz="1800"/>
        </a:p>
      </dgm:t>
    </dgm:pt>
    <dgm:pt modelId="{6002CA74-4D0D-4000-9420-84FAD492396D}">
      <dgm:prSet custT="1"/>
      <dgm:spPr/>
      <dgm:t>
        <a:bodyPr/>
        <a:lstStyle/>
        <a:p>
          <a:r>
            <a:rPr lang="en-US" sz="1200" dirty="0"/>
            <a:t>Number of stats with a histogram step with a RANGE_ROWS greater than 50% of rows in the histogram</a:t>
          </a:r>
          <a:endParaRPr lang="pt-BR" sz="1200" dirty="0"/>
        </a:p>
      </dgm:t>
    </dgm:pt>
    <dgm:pt modelId="{951026FC-BCD2-4BC6-A84C-E76CF158E408}" type="parTrans" cxnId="{156DCCEC-158F-4EA3-8A9D-D088BFEB4A5A}">
      <dgm:prSet/>
      <dgm:spPr/>
      <dgm:t>
        <a:bodyPr/>
        <a:lstStyle/>
        <a:p>
          <a:endParaRPr lang="pt-BR" sz="1800"/>
        </a:p>
      </dgm:t>
    </dgm:pt>
    <dgm:pt modelId="{C73A608C-34B8-47BB-B5E7-FCCCC0928212}" type="sibTrans" cxnId="{156DCCEC-158F-4EA3-8A9D-D088BFEB4A5A}">
      <dgm:prSet/>
      <dgm:spPr/>
      <dgm:t>
        <a:bodyPr/>
        <a:lstStyle/>
        <a:p>
          <a:endParaRPr lang="pt-BR" sz="1800"/>
        </a:p>
      </dgm:t>
    </dgm:pt>
    <dgm:pt modelId="{55DDB80F-DFC3-4318-A858-E95AEE1F48EE}">
      <dgm:prSet custT="1"/>
      <dgm:spPr/>
      <dgm:t>
        <a:bodyPr/>
        <a:lstStyle/>
        <a:p>
          <a:r>
            <a:rPr lang="en-US" sz="1200"/>
            <a:t>Number of stats with a histogram step with a EQ_ROWS greater than 50% of rows in the histogram</a:t>
          </a:r>
          <a:endParaRPr lang="pt-BR" sz="1200"/>
        </a:p>
      </dgm:t>
    </dgm:pt>
    <dgm:pt modelId="{A62E3FF1-AABD-4423-BBEA-8C5CC992ECC3}" type="parTrans" cxnId="{701899D2-156C-4A2A-A333-4585D7C72BF5}">
      <dgm:prSet/>
      <dgm:spPr/>
      <dgm:t>
        <a:bodyPr/>
        <a:lstStyle/>
        <a:p>
          <a:endParaRPr lang="pt-BR" sz="1800"/>
        </a:p>
      </dgm:t>
    </dgm:pt>
    <dgm:pt modelId="{BBF34683-C914-444F-B426-BD4256B14052}" type="sibTrans" cxnId="{701899D2-156C-4A2A-A333-4585D7C72BF5}">
      <dgm:prSet/>
      <dgm:spPr/>
      <dgm:t>
        <a:bodyPr/>
        <a:lstStyle/>
        <a:p>
          <a:endParaRPr lang="pt-BR" sz="1800"/>
        </a:p>
      </dgm:t>
    </dgm:pt>
    <dgm:pt modelId="{BD8DB0B2-2E33-4844-8CFC-953B09FF843D}">
      <dgm:prSet custT="1"/>
      <dgm:spPr/>
      <dgm:t>
        <a:bodyPr/>
        <a:lstStyle/>
        <a:p>
          <a:r>
            <a:rPr lang="en-US" sz="1100" dirty="0"/>
            <a:t>Number of stats with a histogram step indicating that a NULL represents more than 10% of all rows in the histogram</a:t>
          </a:r>
          <a:endParaRPr lang="pt-BR" sz="1100" dirty="0"/>
        </a:p>
      </dgm:t>
    </dgm:pt>
    <dgm:pt modelId="{E863A8AB-6B4A-44C8-9C3F-95666D87249F}" type="parTrans" cxnId="{D90934FD-E765-4716-BEA6-5AB454022F70}">
      <dgm:prSet/>
      <dgm:spPr/>
      <dgm:t>
        <a:bodyPr/>
        <a:lstStyle/>
        <a:p>
          <a:endParaRPr lang="pt-BR" sz="1800"/>
        </a:p>
      </dgm:t>
    </dgm:pt>
    <dgm:pt modelId="{0E5FCFD4-2AAB-4E38-9F70-D563E77E6EC7}" type="sibTrans" cxnId="{D90934FD-E765-4716-BEA6-5AB454022F70}">
      <dgm:prSet/>
      <dgm:spPr/>
      <dgm:t>
        <a:bodyPr/>
        <a:lstStyle/>
        <a:p>
          <a:endParaRPr lang="pt-BR" sz="1800"/>
        </a:p>
      </dgm:t>
    </dgm:pt>
    <dgm:pt modelId="{7BC212EF-8EB7-4E8D-9405-E4EC26E08152}">
      <dgm:prSet custT="1"/>
      <dgm:spPr/>
      <dgm:t>
        <a:bodyPr/>
        <a:lstStyle/>
        <a:p>
          <a:r>
            <a:rPr lang="en-US" sz="1200"/>
            <a:t>Number of stats with an unecessary(with no modifications) update</a:t>
          </a:r>
          <a:endParaRPr lang="pt-BR" sz="1200"/>
        </a:p>
      </dgm:t>
    </dgm:pt>
    <dgm:pt modelId="{12E53963-3B29-49E2-8D58-03831DFA1866}" type="parTrans" cxnId="{0902A120-5000-4146-A0F6-69E5BF0878A6}">
      <dgm:prSet/>
      <dgm:spPr/>
      <dgm:t>
        <a:bodyPr/>
        <a:lstStyle/>
        <a:p>
          <a:endParaRPr lang="pt-BR" sz="1800"/>
        </a:p>
      </dgm:t>
    </dgm:pt>
    <dgm:pt modelId="{53268BA9-D5D5-484B-9064-E6672674D4C3}" type="sibTrans" cxnId="{0902A120-5000-4146-A0F6-69E5BF0878A6}">
      <dgm:prSet/>
      <dgm:spPr/>
      <dgm:t>
        <a:bodyPr/>
        <a:lstStyle/>
        <a:p>
          <a:endParaRPr lang="pt-BR" sz="1800"/>
        </a:p>
      </dgm:t>
    </dgm:pt>
    <dgm:pt modelId="{5CEF1E14-923D-4318-8069-E3B97C4EF5A2}">
      <dgm:prSet custT="1"/>
      <dgm:spPr/>
      <dgm:t>
        <a:bodyPr/>
        <a:lstStyle/>
        <a:p>
          <a:r>
            <a:rPr lang="en-US" sz="1200" dirty="0"/>
            <a:t>Number of stats with an event of update with interval of less than 15 minutes</a:t>
          </a:r>
          <a:endParaRPr lang="pt-BR" sz="1200" dirty="0"/>
        </a:p>
      </dgm:t>
    </dgm:pt>
    <dgm:pt modelId="{2EDC2F46-07CC-4643-B9F9-99924DBA96AD}" type="parTrans" cxnId="{857054B8-F7D9-49C0-BB6A-5BD972227059}">
      <dgm:prSet/>
      <dgm:spPr/>
      <dgm:t>
        <a:bodyPr/>
        <a:lstStyle/>
        <a:p>
          <a:endParaRPr lang="pt-BR" sz="1800"/>
        </a:p>
      </dgm:t>
    </dgm:pt>
    <dgm:pt modelId="{D22001F3-B242-420F-8EFB-19B27E51BD42}" type="sibTrans" cxnId="{857054B8-F7D9-49C0-BB6A-5BD972227059}">
      <dgm:prSet/>
      <dgm:spPr/>
      <dgm:t>
        <a:bodyPr/>
        <a:lstStyle/>
        <a:p>
          <a:endParaRPr lang="pt-BR" sz="1800"/>
        </a:p>
      </dgm:t>
    </dgm:pt>
    <dgm:pt modelId="{91F6E8E6-3155-4A62-BDAA-935A68B8C66C}">
      <dgm:prSet custT="1"/>
      <dgm:spPr/>
      <dgm:t>
        <a:bodyPr/>
        <a:lstStyle/>
        <a:p>
          <a:r>
            <a:rPr lang="en-US" sz="1200"/>
            <a:t>Number of stats with an event of update with interval greater than 25 hours</a:t>
          </a:r>
          <a:endParaRPr lang="pt-BR" sz="1200"/>
        </a:p>
      </dgm:t>
    </dgm:pt>
    <dgm:pt modelId="{FE0EA104-7B89-49F3-9EF7-423508742A6C}" type="parTrans" cxnId="{2D81E19F-E8E8-4102-B1B7-75E1F672EC18}">
      <dgm:prSet/>
      <dgm:spPr/>
      <dgm:t>
        <a:bodyPr/>
        <a:lstStyle/>
        <a:p>
          <a:endParaRPr lang="pt-BR" sz="1800"/>
        </a:p>
      </dgm:t>
    </dgm:pt>
    <dgm:pt modelId="{A7276405-D0EF-4DB4-9D82-5F314C9E6009}" type="sibTrans" cxnId="{2D81E19F-E8E8-4102-B1B7-75E1F672EC18}">
      <dgm:prSet/>
      <dgm:spPr/>
      <dgm:t>
        <a:bodyPr/>
        <a:lstStyle/>
        <a:p>
          <a:endParaRPr lang="pt-BR" sz="1800"/>
        </a:p>
      </dgm:t>
    </dgm:pt>
    <dgm:pt modelId="{3D01A41B-9519-4F69-867E-8121D81179DC}">
      <dgm:prSet custT="1"/>
      <dgm:spPr/>
      <dgm:t>
        <a:bodyPr/>
        <a:lstStyle/>
        <a:p>
          <a:r>
            <a:rPr lang="en-US" sz="1200" dirty="0"/>
            <a:t>Number of stats with an auto-update about to be triggered</a:t>
          </a:r>
          <a:endParaRPr lang="pt-BR" sz="1200" dirty="0"/>
        </a:p>
      </dgm:t>
    </dgm:pt>
    <dgm:pt modelId="{05D54CBC-0FDD-4762-94C0-47E3F7F55E48}" type="parTrans" cxnId="{3B7ADDDE-EB12-48B2-BE9C-8F3D63DD7EE2}">
      <dgm:prSet/>
      <dgm:spPr/>
      <dgm:t>
        <a:bodyPr/>
        <a:lstStyle/>
        <a:p>
          <a:endParaRPr lang="pt-BR" sz="1800"/>
        </a:p>
      </dgm:t>
    </dgm:pt>
    <dgm:pt modelId="{56B15844-D0FA-4E6F-A600-82BE04145E1A}" type="sibTrans" cxnId="{3B7ADDDE-EB12-48B2-BE9C-8F3D63DD7EE2}">
      <dgm:prSet/>
      <dgm:spPr/>
      <dgm:t>
        <a:bodyPr/>
        <a:lstStyle/>
        <a:p>
          <a:endParaRPr lang="pt-BR" sz="1800"/>
        </a:p>
      </dgm:t>
    </dgm:pt>
    <dgm:pt modelId="{042169B0-E69A-474E-B663-35AADE592B5E}">
      <dgm:prSet custT="1"/>
      <dgm:spPr/>
      <dgm:t>
        <a:bodyPr/>
        <a:lstStyle/>
        <a:p>
          <a:r>
            <a:rPr lang="en-US" sz="1200" dirty="0"/>
            <a:t>Number of long query plan compilation/optimization time due to an auto update/create stats</a:t>
          </a:r>
          <a:endParaRPr lang="pt-BR" sz="1200" dirty="0"/>
        </a:p>
      </dgm:t>
    </dgm:pt>
    <dgm:pt modelId="{BCF29E6D-9F14-42C5-AD35-A6DF5414B99F}" type="parTrans" cxnId="{FEE3393D-BF6D-4658-862D-F286A2816E6B}">
      <dgm:prSet/>
      <dgm:spPr/>
      <dgm:t>
        <a:bodyPr/>
        <a:lstStyle/>
        <a:p>
          <a:endParaRPr lang="pt-BR" sz="1800"/>
        </a:p>
      </dgm:t>
    </dgm:pt>
    <dgm:pt modelId="{A98D21A7-0290-4DE1-9C3B-BD3A72724314}" type="sibTrans" cxnId="{FEE3393D-BF6D-4658-862D-F286A2816E6B}">
      <dgm:prSet/>
      <dgm:spPr/>
      <dgm:t>
        <a:bodyPr/>
        <a:lstStyle/>
        <a:p>
          <a:endParaRPr lang="pt-BR" sz="1800"/>
        </a:p>
      </dgm:t>
    </dgm:pt>
    <dgm:pt modelId="{46EF8783-4098-4211-B64E-9CDD66CF7303}">
      <dgm:prSet custT="1"/>
      <dgm:spPr/>
      <dgm:t>
        <a:bodyPr/>
        <a:lstStyle/>
        <a:p>
          <a:r>
            <a:rPr lang="en-US" sz="1200"/>
            <a:t>Number of statistics with wrong metadata order</a:t>
          </a:r>
          <a:endParaRPr lang="pt-BR" sz="1200"/>
        </a:p>
      </dgm:t>
    </dgm:pt>
    <dgm:pt modelId="{1043E4E7-5119-4AC0-97C9-0E838611DD0D}" type="parTrans" cxnId="{E7B519E2-6492-4658-AE74-C80D1CEC1189}">
      <dgm:prSet/>
      <dgm:spPr/>
      <dgm:t>
        <a:bodyPr/>
        <a:lstStyle/>
        <a:p>
          <a:endParaRPr lang="pt-BR" sz="1800"/>
        </a:p>
      </dgm:t>
    </dgm:pt>
    <dgm:pt modelId="{8B80BB2D-A032-433B-95B1-6C8783D448CE}" type="sibTrans" cxnId="{E7B519E2-6492-4658-AE74-C80D1CEC1189}">
      <dgm:prSet/>
      <dgm:spPr/>
      <dgm:t>
        <a:bodyPr/>
        <a:lstStyle/>
        <a:p>
          <a:endParaRPr lang="pt-BR" sz="1800"/>
        </a:p>
      </dgm:t>
    </dgm:pt>
    <dgm:pt modelId="{22980786-1288-42F3-942B-D080986EC840}">
      <dgm:prSet custT="1"/>
      <dgm:spPr/>
      <dgm:t>
        <a:bodyPr/>
        <a:lstStyle/>
        <a:p>
          <a:r>
            <a:rPr lang="en-US" sz="1200" dirty="0"/>
            <a:t>Number of DBs with partitioned tables, but not set to use incremental stats</a:t>
          </a:r>
          <a:endParaRPr lang="pt-BR" sz="1200" dirty="0"/>
        </a:p>
      </dgm:t>
    </dgm:pt>
    <dgm:pt modelId="{0C918EF1-256D-4C92-90AD-4ACCCB3CAC9E}" type="parTrans" cxnId="{F1EAC5D0-838A-471A-BEC7-B93385097446}">
      <dgm:prSet/>
      <dgm:spPr/>
      <dgm:t>
        <a:bodyPr/>
        <a:lstStyle/>
        <a:p>
          <a:endParaRPr lang="pt-BR" sz="1800"/>
        </a:p>
      </dgm:t>
    </dgm:pt>
    <dgm:pt modelId="{EFF8B694-48A0-4377-BF81-D77C0D241747}" type="sibTrans" cxnId="{F1EAC5D0-838A-471A-BEC7-B93385097446}">
      <dgm:prSet/>
      <dgm:spPr/>
      <dgm:t>
        <a:bodyPr/>
        <a:lstStyle/>
        <a:p>
          <a:endParaRPr lang="pt-BR" sz="1800"/>
        </a:p>
      </dgm:t>
    </dgm:pt>
    <dgm:pt modelId="{2E8DF14A-390D-4553-BCBE-A3317B228357}">
      <dgm:prSet custT="1"/>
      <dgm:spPr/>
      <dgm:t>
        <a:bodyPr/>
        <a:lstStyle/>
        <a:p>
          <a:r>
            <a:rPr lang="en-US" sz="1200"/>
            <a:t>Number of multi-column stats with a bad leading column</a:t>
          </a:r>
          <a:endParaRPr lang="pt-BR" sz="1200"/>
        </a:p>
      </dgm:t>
    </dgm:pt>
    <dgm:pt modelId="{4D6EB19E-A97A-4389-976D-8094EC9FB010}" type="parTrans" cxnId="{B4D3DAAA-C269-4749-8BC1-6B4E4F40405C}">
      <dgm:prSet/>
      <dgm:spPr/>
      <dgm:t>
        <a:bodyPr/>
        <a:lstStyle/>
        <a:p>
          <a:endParaRPr lang="pt-BR" sz="1800"/>
        </a:p>
      </dgm:t>
    </dgm:pt>
    <dgm:pt modelId="{1E3FFB04-2D58-4CEF-8E33-340399529D35}" type="sibTrans" cxnId="{B4D3DAAA-C269-4749-8BC1-6B4E4F40405C}">
      <dgm:prSet/>
      <dgm:spPr/>
      <dgm:t>
        <a:bodyPr/>
        <a:lstStyle/>
        <a:p>
          <a:endParaRPr lang="pt-BR" sz="1800"/>
        </a:p>
      </dgm:t>
    </dgm:pt>
    <dgm:pt modelId="{A82CC8C6-AC7C-46D1-BEB8-36E95D5F2952}">
      <dgm:prSet custT="1"/>
      <dgm:spPr/>
      <dgm:t>
        <a:bodyPr/>
        <a:lstStyle/>
        <a:p>
          <a:r>
            <a:rPr lang="en-US" sz="1200"/>
            <a:t>Number of indexed views referenced in a module without noexpand query hint</a:t>
          </a:r>
          <a:endParaRPr lang="pt-BR" sz="1200"/>
        </a:p>
      </dgm:t>
    </dgm:pt>
    <dgm:pt modelId="{EE44FC76-176C-4B1B-86D6-0BC442B24C95}" type="parTrans" cxnId="{4480DB07-9035-44A8-8AB2-FE1B67C134C3}">
      <dgm:prSet/>
      <dgm:spPr/>
      <dgm:t>
        <a:bodyPr/>
        <a:lstStyle/>
        <a:p>
          <a:endParaRPr lang="pt-BR" sz="1800"/>
        </a:p>
      </dgm:t>
    </dgm:pt>
    <dgm:pt modelId="{519DF59A-D089-437B-BA4F-1073DBD9A137}" type="sibTrans" cxnId="{4480DB07-9035-44A8-8AB2-FE1B67C134C3}">
      <dgm:prSet/>
      <dgm:spPr/>
      <dgm:t>
        <a:bodyPr/>
        <a:lstStyle/>
        <a:p>
          <a:endParaRPr lang="pt-BR" sz="1800"/>
        </a:p>
      </dgm:t>
    </dgm:pt>
    <dgm:pt modelId="{417E425E-DA1C-45CE-9100-7D978A1AC74C}">
      <dgm:prSet custT="1"/>
      <dgm:spPr/>
      <dgm:t>
        <a:bodyPr/>
        <a:lstStyle/>
        <a:p>
          <a:r>
            <a:rPr lang="en-US" sz="1200" dirty="0"/>
            <a:t>Number of modules manually running "update statistics"</a:t>
          </a:r>
          <a:endParaRPr lang="pt-BR" sz="1200" dirty="0"/>
        </a:p>
      </dgm:t>
    </dgm:pt>
    <dgm:pt modelId="{3539C74F-E8A7-4473-8ECE-3DF44EB5A0D5}" type="parTrans" cxnId="{31DFBBC4-D0A4-4CE7-899A-C5360CDCDB4C}">
      <dgm:prSet/>
      <dgm:spPr/>
      <dgm:t>
        <a:bodyPr/>
        <a:lstStyle/>
        <a:p>
          <a:endParaRPr lang="pt-BR" sz="1800"/>
        </a:p>
      </dgm:t>
    </dgm:pt>
    <dgm:pt modelId="{95C39097-12FC-4BA5-9815-F02FAB8B1697}" type="sibTrans" cxnId="{31DFBBC4-D0A4-4CE7-899A-C5360CDCDB4C}">
      <dgm:prSet/>
      <dgm:spPr/>
      <dgm:t>
        <a:bodyPr/>
        <a:lstStyle/>
        <a:p>
          <a:endParaRPr lang="pt-BR" sz="1800"/>
        </a:p>
      </dgm:t>
    </dgm:pt>
    <dgm:pt modelId="{AAC6374C-6DBF-4DD3-9641-2FF9E223ECA1}">
      <dgm:prSet custT="1"/>
      <dgm:spPr/>
      <dgm:t>
        <a:bodyPr/>
        <a:lstStyle/>
        <a:p>
          <a:r>
            <a:rPr lang="en-US" sz="1200"/>
            <a:t>Number of plans with more than 50 loaded stats</a:t>
          </a:r>
          <a:endParaRPr lang="pt-BR" sz="1200"/>
        </a:p>
      </dgm:t>
    </dgm:pt>
    <dgm:pt modelId="{D70A8060-5207-4AE7-B605-254EC96A94D3}" type="parTrans" cxnId="{4AB27CB7-DB08-4726-82B4-95C90C586C70}">
      <dgm:prSet/>
      <dgm:spPr/>
      <dgm:t>
        <a:bodyPr/>
        <a:lstStyle/>
        <a:p>
          <a:endParaRPr lang="pt-BR" sz="1800"/>
        </a:p>
      </dgm:t>
    </dgm:pt>
    <dgm:pt modelId="{0E9E97D5-D4F6-4E56-A51A-36080D3625BA}" type="sibTrans" cxnId="{4AB27CB7-DB08-4726-82B4-95C90C586C70}">
      <dgm:prSet/>
      <dgm:spPr/>
      <dgm:t>
        <a:bodyPr/>
        <a:lstStyle/>
        <a:p>
          <a:endParaRPr lang="pt-BR" sz="1800"/>
        </a:p>
      </dgm:t>
    </dgm:pt>
    <dgm:pt modelId="{19B5BEA2-6A18-40F8-9C2E-8DB1872C37C1}">
      <dgm:prSet custT="1"/>
      <dgm:spPr/>
      <dgm:t>
        <a:bodyPr/>
        <a:lstStyle/>
        <a:p>
          <a:r>
            <a:rPr lang="en-US" sz="1200" dirty="0"/>
            <a:t>Found a maintenance plan </a:t>
          </a:r>
          <a:r>
            <a:rPr lang="en-US" sz="1200"/>
            <a:t>job?</a:t>
          </a:r>
          <a:endParaRPr lang="pt-BR" sz="1200" dirty="0"/>
        </a:p>
      </dgm:t>
    </dgm:pt>
    <dgm:pt modelId="{3C84A542-72DF-402C-AF9E-80EC1024B66F}" type="parTrans" cxnId="{8B1DC610-BC51-4019-BBF4-1EE38D9BC944}">
      <dgm:prSet/>
      <dgm:spPr/>
      <dgm:t>
        <a:bodyPr/>
        <a:lstStyle/>
        <a:p>
          <a:endParaRPr lang="pt-BR" sz="1800"/>
        </a:p>
      </dgm:t>
    </dgm:pt>
    <dgm:pt modelId="{E126FC46-CF5E-4443-B3F2-8B46144D7F16}" type="sibTrans" cxnId="{8B1DC610-BC51-4019-BBF4-1EE38D9BC944}">
      <dgm:prSet/>
      <dgm:spPr/>
      <dgm:t>
        <a:bodyPr/>
        <a:lstStyle/>
        <a:p>
          <a:endParaRPr lang="pt-BR" sz="1800"/>
        </a:p>
      </dgm:t>
    </dgm:pt>
    <dgm:pt modelId="{97017AA3-0917-4F53-B023-3906BC43A7F8}">
      <dgm:prSet custT="1"/>
      <dgm:spPr/>
      <dgm:t>
        <a:bodyPr/>
        <a:lstStyle/>
        <a:p>
          <a:r>
            <a:rPr lang="en-US" sz="1200" dirty="0"/>
            <a:t>Number of good candidates for a filtered stats</a:t>
          </a:r>
          <a:endParaRPr lang="pt-BR" sz="1200" dirty="0"/>
        </a:p>
      </dgm:t>
    </dgm:pt>
    <dgm:pt modelId="{5DE1CAC1-E65C-431E-8641-7C671AAC2316}" type="sibTrans" cxnId="{882A8C26-225C-4DAD-86AC-2C0790AB54F3}">
      <dgm:prSet/>
      <dgm:spPr/>
      <dgm:t>
        <a:bodyPr/>
        <a:lstStyle/>
        <a:p>
          <a:endParaRPr lang="pt-BR" sz="1800"/>
        </a:p>
      </dgm:t>
    </dgm:pt>
    <dgm:pt modelId="{9729B6A7-18BA-46D9-991F-8689281AB36F}" type="parTrans" cxnId="{882A8C26-225C-4DAD-86AC-2C0790AB54F3}">
      <dgm:prSet/>
      <dgm:spPr/>
      <dgm:t>
        <a:bodyPr/>
        <a:lstStyle/>
        <a:p>
          <a:endParaRPr lang="pt-BR" sz="1800"/>
        </a:p>
      </dgm:t>
    </dgm:pt>
    <dgm:pt modelId="{974CEF57-A84C-4E1B-80DC-CCCECACF7AE7}" type="pres">
      <dgm:prSet presAssocID="{309F0877-920D-40B6-83FA-38BB7AA59BD5}" presName="diagram" presStyleCnt="0">
        <dgm:presLayoutVars>
          <dgm:dir/>
          <dgm:resizeHandles val="exact"/>
        </dgm:presLayoutVars>
      </dgm:prSet>
      <dgm:spPr/>
    </dgm:pt>
    <dgm:pt modelId="{A7DFF9E2-1E6D-42B7-8EA5-DB8EFAE4AAAA}" type="pres">
      <dgm:prSet presAssocID="{99BC7A17-89EF-455B-B0DC-B738820EC186}" presName="node" presStyleLbl="node1" presStyleIdx="0" presStyleCnt="27">
        <dgm:presLayoutVars>
          <dgm:bulletEnabled val="1"/>
        </dgm:presLayoutVars>
      </dgm:prSet>
      <dgm:spPr/>
    </dgm:pt>
    <dgm:pt modelId="{C1C27E36-F06D-45F8-9C1C-EFEFAF5E4967}" type="pres">
      <dgm:prSet presAssocID="{5CA1216D-5171-4BBD-889B-81C08801AB87}" presName="sibTrans" presStyleCnt="0"/>
      <dgm:spPr/>
    </dgm:pt>
    <dgm:pt modelId="{B207C29A-E6ED-478E-A220-5C6B9EE33942}" type="pres">
      <dgm:prSet presAssocID="{90A8B2FC-E65E-44DD-BC46-B1316CB8FAAE}" presName="node" presStyleLbl="node1" presStyleIdx="1" presStyleCnt="27">
        <dgm:presLayoutVars>
          <dgm:bulletEnabled val="1"/>
        </dgm:presLayoutVars>
      </dgm:prSet>
      <dgm:spPr/>
    </dgm:pt>
    <dgm:pt modelId="{C9296BDB-DC0C-42AB-A8C4-3DCEC00029E5}" type="pres">
      <dgm:prSet presAssocID="{3BDA2AC7-443D-4D13-9C3C-C33475B4DDC8}" presName="sibTrans" presStyleCnt="0"/>
      <dgm:spPr/>
    </dgm:pt>
    <dgm:pt modelId="{FB234192-9171-4899-A9DD-9F8B61F09059}" type="pres">
      <dgm:prSet presAssocID="{50098350-389D-459D-BC38-FFB9A9558B4C}" presName="node" presStyleLbl="node1" presStyleIdx="2" presStyleCnt="27">
        <dgm:presLayoutVars>
          <dgm:bulletEnabled val="1"/>
        </dgm:presLayoutVars>
      </dgm:prSet>
      <dgm:spPr/>
    </dgm:pt>
    <dgm:pt modelId="{8D0ADC9F-DB73-4A51-AE41-F6B7D7F1BD95}" type="pres">
      <dgm:prSet presAssocID="{A56481B5-020F-46A5-900A-B6430C5D4BA7}" presName="sibTrans" presStyleCnt="0"/>
      <dgm:spPr/>
    </dgm:pt>
    <dgm:pt modelId="{68F72685-1A05-45FC-A206-B99FE195CE24}" type="pres">
      <dgm:prSet presAssocID="{FC1B8810-8D6A-42B7-96A3-538494DF7B49}" presName="node" presStyleLbl="node1" presStyleIdx="3" presStyleCnt="27">
        <dgm:presLayoutVars>
          <dgm:bulletEnabled val="1"/>
        </dgm:presLayoutVars>
      </dgm:prSet>
      <dgm:spPr/>
    </dgm:pt>
    <dgm:pt modelId="{019F5A7B-620E-49C3-AD8E-E25F97019988}" type="pres">
      <dgm:prSet presAssocID="{922D24B9-BD24-4812-960E-69ADF9E1FE7C}" presName="sibTrans" presStyleCnt="0"/>
      <dgm:spPr/>
    </dgm:pt>
    <dgm:pt modelId="{D592B61D-14D1-47EE-B8AF-A44C38C257A4}" type="pres">
      <dgm:prSet presAssocID="{F59A6B1A-1871-4E87-8BC9-AA76DD8D12C1}" presName="node" presStyleLbl="node1" presStyleIdx="4" presStyleCnt="27">
        <dgm:presLayoutVars>
          <dgm:bulletEnabled val="1"/>
        </dgm:presLayoutVars>
      </dgm:prSet>
      <dgm:spPr/>
    </dgm:pt>
    <dgm:pt modelId="{E1F5C4F4-2A45-4803-9A09-0CF00546922D}" type="pres">
      <dgm:prSet presAssocID="{E50EE0A1-505C-4F4F-AFF0-8F7CCBC5B635}" presName="sibTrans" presStyleCnt="0"/>
      <dgm:spPr/>
    </dgm:pt>
    <dgm:pt modelId="{EAE6567F-D562-4E31-8FA4-51C3CF30079E}" type="pres">
      <dgm:prSet presAssocID="{4DA852FA-DA56-4998-99F1-30C499FB7D9D}" presName="node" presStyleLbl="node1" presStyleIdx="5" presStyleCnt="27">
        <dgm:presLayoutVars>
          <dgm:bulletEnabled val="1"/>
        </dgm:presLayoutVars>
      </dgm:prSet>
      <dgm:spPr/>
    </dgm:pt>
    <dgm:pt modelId="{097B38A9-6108-4FE8-8E6A-30EF94B4DAE4}" type="pres">
      <dgm:prSet presAssocID="{1D69551D-6A60-4237-9ADE-38DB1E11FEFF}" presName="sibTrans" presStyleCnt="0"/>
      <dgm:spPr/>
    </dgm:pt>
    <dgm:pt modelId="{3B5E5911-9112-42AC-9588-88218074D0D2}" type="pres">
      <dgm:prSet presAssocID="{9C778D47-54D1-44BC-BA0E-EEE67C467C4E}" presName="node" presStyleLbl="node1" presStyleIdx="6" presStyleCnt="27">
        <dgm:presLayoutVars>
          <dgm:bulletEnabled val="1"/>
        </dgm:presLayoutVars>
      </dgm:prSet>
      <dgm:spPr/>
    </dgm:pt>
    <dgm:pt modelId="{9AAFFB85-3440-4B0D-968F-9220272F11A2}" type="pres">
      <dgm:prSet presAssocID="{F5056118-8642-48A6-A47C-F00CD476D5D3}" presName="sibTrans" presStyleCnt="0"/>
      <dgm:spPr/>
    </dgm:pt>
    <dgm:pt modelId="{975DA1C5-400C-4B76-AD94-97EF3F12E6A1}" type="pres">
      <dgm:prSet presAssocID="{0BC7B9DF-E494-4535-82D6-23526D099892}" presName="node" presStyleLbl="node1" presStyleIdx="7" presStyleCnt="27">
        <dgm:presLayoutVars>
          <dgm:bulletEnabled val="1"/>
        </dgm:presLayoutVars>
      </dgm:prSet>
      <dgm:spPr/>
    </dgm:pt>
    <dgm:pt modelId="{C97AE2A0-C2D7-4A8E-8A7C-98E73FA701C1}" type="pres">
      <dgm:prSet presAssocID="{D0B6426B-46DE-427E-9F2D-D61A765778B2}" presName="sibTrans" presStyleCnt="0"/>
      <dgm:spPr/>
    </dgm:pt>
    <dgm:pt modelId="{5AF64D9D-DF2D-4B3E-8E9A-FA3B509AD641}" type="pres">
      <dgm:prSet presAssocID="{B3E40A92-42EC-468A-8DA5-0E82C054E923}" presName="node" presStyleLbl="node1" presStyleIdx="8" presStyleCnt="27">
        <dgm:presLayoutVars>
          <dgm:bulletEnabled val="1"/>
        </dgm:presLayoutVars>
      </dgm:prSet>
      <dgm:spPr/>
    </dgm:pt>
    <dgm:pt modelId="{5FC89DE0-8FFB-41E5-B69A-1D4C58F93FA8}" type="pres">
      <dgm:prSet presAssocID="{19702A10-A463-493A-9A87-E06299A5C60D}" presName="sibTrans" presStyleCnt="0"/>
      <dgm:spPr/>
    </dgm:pt>
    <dgm:pt modelId="{F57D735D-02F1-4777-BFC8-4920C80378B2}" type="pres">
      <dgm:prSet presAssocID="{92E8F2ED-8337-4E17-B019-A60531926A7B}" presName="node" presStyleLbl="node1" presStyleIdx="9" presStyleCnt="27">
        <dgm:presLayoutVars>
          <dgm:bulletEnabled val="1"/>
        </dgm:presLayoutVars>
      </dgm:prSet>
      <dgm:spPr/>
    </dgm:pt>
    <dgm:pt modelId="{2574EAC5-5870-4E5A-B40E-A0F58B5E3131}" type="pres">
      <dgm:prSet presAssocID="{2A6BDAFB-D939-4707-B315-7D228C22178F}" presName="sibTrans" presStyleCnt="0"/>
      <dgm:spPr/>
    </dgm:pt>
    <dgm:pt modelId="{6D01F9F9-815F-45F8-B909-D5ABD824D1BB}" type="pres">
      <dgm:prSet presAssocID="{7F885BD5-F0D4-49FE-8D45-1D31EDD9F28C}" presName="node" presStyleLbl="node1" presStyleIdx="10" presStyleCnt="27">
        <dgm:presLayoutVars>
          <dgm:bulletEnabled val="1"/>
        </dgm:presLayoutVars>
      </dgm:prSet>
      <dgm:spPr/>
    </dgm:pt>
    <dgm:pt modelId="{C155CE38-6B45-4032-A0F6-F3BDE804B6A2}" type="pres">
      <dgm:prSet presAssocID="{93A50497-697B-40B4-9CEB-2118DB97F9DC}" presName="sibTrans" presStyleCnt="0"/>
      <dgm:spPr/>
    </dgm:pt>
    <dgm:pt modelId="{47FAF205-B6F9-4500-857F-D4C2083A4897}" type="pres">
      <dgm:prSet presAssocID="{97017AA3-0917-4F53-B023-3906BC43A7F8}" presName="node" presStyleLbl="node1" presStyleIdx="11" presStyleCnt="27">
        <dgm:presLayoutVars>
          <dgm:bulletEnabled val="1"/>
        </dgm:presLayoutVars>
      </dgm:prSet>
      <dgm:spPr/>
    </dgm:pt>
    <dgm:pt modelId="{DC75366C-4B6C-4C78-9FBE-2D69541EA14D}" type="pres">
      <dgm:prSet presAssocID="{5DE1CAC1-E65C-431E-8641-7C671AAC2316}" presName="sibTrans" presStyleCnt="0"/>
      <dgm:spPr/>
    </dgm:pt>
    <dgm:pt modelId="{635661F9-BB8B-4D44-BA45-9153EE9A6297}" type="pres">
      <dgm:prSet presAssocID="{6002CA74-4D0D-4000-9420-84FAD492396D}" presName="node" presStyleLbl="node1" presStyleIdx="12" presStyleCnt="27">
        <dgm:presLayoutVars>
          <dgm:bulletEnabled val="1"/>
        </dgm:presLayoutVars>
      </dgm:prSet>
      <dgm:spPr/>
    </dgm:pt>
    <dgm:pt modelId="{FBECECC2-777C-4402-905F-195620FCFAC1}" type="pres">
      <dgm:prSet presAssocID="{C73A608C-34B8-47BB-B5E7-FCCCC0928212}" presName="sibTrans" presStyleCnt="0"/>
      <dgm:spPr/>
    </dgm:pt>
    <dgm:pt modelId="{0725AC38-0D04-4C24-ADC4-9BABF5FAF21E}" type="pres">
      <dgm:prSet presAssocID="{55DDB80F-DFC3-4318-A858-E95AEE1F48EE}" presName="node" presStyleLbl="node1" presStyleIdx="13" presStyleCnt="27">
        <dgm:presLayoutVars>
          <dgm:bulletEnabled val="1"/>
        </dgm:presLayoutVars>
      </dgm:prSet>
      <dgm:spPr/>
    </dgm:pt>
    <dgm:pt modelId="{43CECA55-664B-459A-AEC9-FEAF85D1AD8D}" type="pres">
      <dgm:prSet presAssocID="{BBF34683-C914-444F-B426-BD4256B14052}" presName="sibTrans" presStyleCnt="0"/>
      <dgm:spPr/>
    </dgm:pt>
    <dgm:pt modelId="{2A8D0948-EC3B-46B8-A3A9-C98D56DDD218}" type="pres">
      <dgm:prSet presAssocID="{BD8DB0B2-2E33-4844-8CFC-953B09FF843D}" presName="node" presStyleLbl="node1" presStyleIdx="14" presStyleCnt="27">
        <dgm:presLayoutVars>
          <dgm:bulletEnabled val="1"/>
        </dgm:presLayoutVars>
      </dgm:prSet>
      <dgm:spPr/>
    </dgm:pt>
    <dgm:pt modelId="{8DE7B7E6-BE33-4803-BAA8-0405268E2856}" type="pres">
      <dgm:prSet presAssocID="{0E5FCFD4-2AAB-4E38-9F70-D563E77E6EC7}" presName="sibTrans" presStyleCnt="0"/>
      <dgm:spPr/>
    </dgm:pt>
    <dgm:pt modelId="{A6E25F2E-D50B-494D-B220-A688215960FF}" type="pres">
      <dgm:prSet presAssocID="{7BC212EF-8EB7-4E8D-9405-E4EC26E08152}" presName="node" presStyleLbl="node1" presStyleIdx="15" presStyleCnt="27">
        <dgm:presLayoutVars>
          <dgm:bulletEnabled val="1"/>
        </dgm:presLayoutVars>
      </dgm:prSet>
      <dgm:spPr/>
    </dgm:pt>
    <dgm:pt modelId="{4E1ADB13-8A28-403C-B371-8138D7AF2D9A}" type="pres">
      <dgm:prSet presAssocID="{53268BA9-D5D5-484B-9064-E6672674D4C3}" presName="sibTrans" presStyleCnt="0"/>
      <dgm:spPr/>
    </dgm:pt>
    <dgm:pt modelId="{22529C60-9351-44D4-BC12-500E5BCF7B0C}" type="pres">
      <dgm:prSet presAssocID="{5CEF1E14-923D-4318-8069-E3B97C4EF5A2}" presName="node" presStyleLbl="node1" presStyleIdx="16" presStyleCnt="27">
        <dgm:presLayoutVars>
          <dgm:bulletEnabled val="1"/>
        </dgm:presLayoutVars>
      </dgm:prSet>
      <dgm:spPr/>
    </dgm:pt>
    <dgm:pt modelId="{0A13B97A-72B2-4CC2-8895-520DA047AD1D}" type="pres">
      <dgm:prSet presAssocID="{D22001F3-B242-420F-8EFB-19B27E51BD42}" presName="sibTrans" presStyleCnt="0"/>
      <dgm:spPr/>
    </dgm:pt>
    <dgm:pt modelId="{B951002E-24D2-41B6-BD3B-36B5B1C6FC48}" type="pres">
      <dgm:prSet presAssocID="{91F6E8E6-3155-4A62-BDAA-935A68B8C66C}" presName="node" presStyleLbl="node1" presStyleIdx="17" presStyleCnt="27">
        <dgm:presLayoutVars>
          <dgm:bulletEnabled val="1"/>
        </dgm:presLayoutVars>
      </dgm:prSet>
      <dgm:spPr/>
    </dgm:pt>
    <dgm:pt modelId="{D81F5703-5441-47EC-BF9B-EBF57F097D02}" type="pres">
      <dgm:prSet presAssocID="{A7276405-D0EF-4DB4-9D82-5F314C9E6009}" presName="sibTrans" presStyleCnt="0"/>
      <dgm:spPr/>
    </dgm:pt>
    <dgm:pt modelId="{9F571F90-9C1D-4632-8F9C-E4DE761BEB96}" type="pres">
      <dgm:prSet presAssocID="{3D01A41B-9519-4F69-867E-8121D81179DC}" presName="node" presStyleLbl="node1" presStyleIdx="18" presStyleCnt="27">
        <dgm:presLayoutVars>
          <dgm:bulletEnabled val="1"/>
        </dgm:presLayoutVars>
      </dgm:prSet>
      <dgm:spPr/>
    </dgm:pt>
    <dgm:pt modelId="{56776E30-DED0-4B2B-8FBC-9CA0F8C42B22}" type="pres">
      <dgm:prSet presAssocID="{56B15844-D0FA-4E6F-A600-82BE04145E1A}" presName="sibTrans" presStyleCnt="0"/>
      <dgm:spPr/>
    </dgm:pt>
    <dgm:pt modelId="{9AD9229C-F8A2-4AA6-AB71-7211E8C34749}" type="pres">
      <dgm:prSet presAssocID="{042169B0-E69A-474E-B663-35AADE592B5E}" presName="node" presStyleLbl="node1" presStyleIdx="19" presStyleCnt="27">
        <dgm:presLayoutVars>
          <dgm:bulletEnabled val="1"/>
        </dgm:presLayoutVars>
      </dgm:prSet>
      <dgm:spPr/>
    </dgm:pt>
    <dgm:pt modelId="{C793286C-ECAE-4B5B-B6BB-C4E74C11E3A7}" type="pres">
      <dgm:prSet presAssocID="{A98D21A7-0290-4DE1-9C3B-BD3A72724314}" presName="sibTrans" presStyleCnt="0"/>
      <dgm:spPr/>
    </dgm:pt>
    <dgm:pt modelId="{91D6599C-4EF3-4E65-8C81-962459B5C1AD}" type="pres">
      <dgm:prSet presAssocID="{46EF8783-4098-4211-B64E-9CDD66CF7303}" presName="node" presStyleLbl="node1" presStyleIdx="20" presStyleCnt="27">
        <dgm:presLayoutVars>
          <dgm:bulletEnabled val="1"/>
        </dgm:presLayoutVars>
      </dgm:prSet>
      <dgm:spPr/>
    </dgm:pt>
    <dgm:pt modelId="{574EA74D-8C12-4871-97CF-CA5E0BE19AB7}" type="pres">
      <dgm:prSet presAssocID="{8B80BB2D-A032-433B-95B1-6C8783D448CE}" presName="sibTrans" presStyleCnt="0"/>
      <dgm:spPr/>
    </dgm:pt>
    <dgm:pt modelId="{EAB2968D-9F35-43EF-AD81-BC577A9DD811}" type="pres">
      <dgm:prSet presAssocID="{22980786-1288-42F3-942B-D080986EC840}" presName="node" presStyleLbl="node1" presStyleIdx="21" presStyleCnt="27">
        <dgm:presLayoutVars>
          <dgm:bulletEnabled val="1"/>
        </dgm:presLayoutVars>
      </dgm:prSet>
      <dgm:spPr/>
    </dgm:pt>
    <dgm:pt modelId="{0C9FD13F-6036-433B-A24A-896EB626DA9D}" type="pres">
      <dgm:prSet presAssocID="{EFF8B694-48A0-4377-BF81-D77C0D241747}" presName="sibTrans" presStyleCnt="0"/>
      <dgm:spPr/>
    </dgm:pt>
    <dgm:pt modelId="{5846248E-517A-4472-95D2-DCCB73F5A6D5}" type="pres">
      <dgm:prSet presAssocID="{2E8DF14A-390D-4553-BCBE-A3317B228357}" presName="node" presStyleLbl="node1" presStyleIdx="22" presStyleCnt="27">
        <dgm:presLayoutVars>
          <dgm:bulletEnabled val="1"/>
        </dgm:presLayoutVars>
      </dgm:prSet>
      <dgm:spPr/>
    </dgm:pt>
    <dgm:pt modelId="{3AFAD5BD-6183-49E0-85B3-7A907E68F73F}" type="pres">
      <dgm:prSet presAssocID="{1E3FFB04-2D58-4CEF-8E33-340399529D35}" presName="sibTrans" presStyleCnt="0"/>
      <dgm:spPr/>
    </dgm:pt>
    <dgm:pt modelId="{2275C517-D186-4921-A4F3-F16C000D74C6}" type="pres">
      <dgm:prSet presAssocID="{A82CC8C6-AC7C-46D1-BEB8-36E95D5F2952}" presName="node" presStyleLbl="node1" presStyleIdx="23" presStyleCnt="27">
        <dgm:presLayoutVars>
          <dgm:bulletEnabled val="1"/>
        </dgm:presLayoutVars>
      </dgm:prSet>
      <dgm:spPr/>
    </dgm:pt>
    <dgm:pt modelId="{2A68B097-FF92-4F5A-ADFC-A431E8EF242D}" type="pres">
      <dgm:prSet presAssocID="{519DF59A-D089-437B-BA4F-1073DBD9A137}" presName="sibTrans" presStyleCnt="0"/>
      <dgm:spPr/>
    </dgm:pt>
    <dgm:pt modelId="{04BAFBA3-5C11-4323-9CC7-EEE4EF5786E5}" type="pres">
      <dgm:prSet presAssocID="{417E425E-DA1C-45CE-9100-7D978A1AC74C}" presName="node" presStyleLbl="node1" presStyleIdx="24" presStyleCnt="27">
        <dgm:presLayoutVars>
          <dgm:bulletEnabled val="1"/>
        </dgm:presLayoutVars>
      </dgm:prSet>
      <dgm:spPr/>
    </dgm:pt>
    <dgm:pt modelId="{DAFBE37C-8758-4EF0-94AA-B46EB103C56C}" type="pres">
      <dgm:prSet presAssocID="{95C39097-12FC-4BA5-9815-F02FAB8B1697}" presName="sibTrans" presStyleCnt="0"/>
      <dgm:spPr/>
    </dgm:pt>
    <dgm:pt modelId="{58C52BE4-FE58-47E5-BEF8-FEE7D321BBE0}" type="pres">
      <dgm:prSet presAssocID="{AAC6374C-6DBF-4DD3-9641-2FF9E223ECA1}" presName="node" presStyleLbl="node1" presStyleIdx="25" presStyleCnt="27">
        <dgm:presLayoutVars>
          <dgm:bulletEnabled val="1"/>
        </dgm:presLayoutVars>
      </dgm:prSet>
      <dgm:spPr/>
    </dgm:pt>
    <dgm:pt modelId="{4BB57C9C-47F0-444E-85F1-92FAD96D954B}" type="pres">
      <dgm:prSet presAssocID="{0E9E97D5-D4F6-4E56-A51A-36080D3625BA}" presName="sibTrans" presStyleCnt="0"/>
      <dgm:spPr/>
    </dgm:pt>
    <dgm:pt modelId="{1B08DA39-5821-4FF6-8AC1-4D7CBC1D4B9B}" type="pres">
      <dgm:prSet presAssocID="{19B5BEA2-6A18-40F8-9C2E-8DB1872C37C1}" presName="node" presStyleLbl="node1" presStyleIdx="26" presStyleCnt="27">
        <dgm:presLayoutVars>
          <dgm:bulletEnabled val="1"/>
        </dgm:presLayoutVars>
      </dgm:prSet>
      <dgm:spPr/>
    </dgm:pt>
  </dgm:ptLst>
  <dgm:cxnLst>
    <dgm:cxn modelId="{A53C1906-E8B0-49A1-B6DE-79634BDFCA93}" type="presOf" srcId="{9C778D47-54D1-44BC-BA0E-EEE67C467C4E}" destId="{3B5E5911-9112-42AC-9588-88218074D0D2}" srcOrd="0" destOrd="0" presId="urn:microsoft.com/office/officeart/2005/8/layout/default"/>
    <dgm:cxn modelId="{4480DB07-9035-44A8-8AB2-FE1B67C134C3}" srcId="{309F0877-920D-40B6-83FA-38BB7AA59BD5}" destId="{A82CC8C6-AC7C-46D1-BEB8-36E95D5F2952}" srcOrd="23" destOrd="0" parTransId="{EE44FC76-176C-4B1B-86D6-0BC442B24C95}" sibTransId="{519DF59A-D089-437B-BA4F-1073DBD9A137}"/>
    <dgm:cxn modelId="{ABC1D208-BDE0-483E-A96F-D0B34ADDA9F7}" type="presOf" srcId="{46EF8783-4098-4211-B64E-9CDD66CF7303}" destId="{91D6599C-4EF3-4E65-8C81-962459B5C1AD}" srcOrd="0" destOrd="0" presId="urn:microsoft.com/office/officeart/2005/8/layout/default"/>
    <dgm:cxn modelId="{3B89700A-05AD-4A4E-A7EE-2CFC27344C7B}" srcId="{309F0877-920D-40B6-83FA-38BB7AA59BD5}" destId="{90A8B2FC-E65E-44DD-BC46-B1316CB8FAAE}" srcOrd="1" destOrd="0" parTransId="{E1E3B89B-CFA6-4D22-98F4-7FA7822E7111}" sibTransId="{3BDA2AC7-443D-4D13-9C3C-C33475B4DDC8}"/>
    <dgm:cxn modelId="{993BBD0A-9CBA-4E8C-8A7B-16374B1B9AC7}" srcId="{309F0877-920D-40B6-83FA-38BB7AA59BD5}" destId="{B3E40A92-42EC-468A-8DA5-0E82C054E923}" srcOrd="8" destOrd="0" parTransId="{678A568D-ADFD-43B2-A37A-1F3A28F0BBA5}" sibTransId="{19702A10-A463-493A-9A87-E06299A5C60D}"/>
    <dgm:cxn modelId="{8B1DC610-BC51-4019-BBF4-1EE38D9BC944}" srcId="{309F0877-920D-40B6-83FA-38BB7AA59BD5}" destId="{19B5BEA2-6A18-40F8-9C2E-8DB1872C37C1}" srcOrd="26" destOrd="0" parTransId="{3C84A542-72DF-402C-AF9E-80EC1024B66F}" sibTransId="{E126FC46-CF5E-4443-B3F2-8B46144D7F16}"/>
    <dgm:cxn modelId="{4E066815-3419-45B8-86F7-BA6E8AED9797}" srcId="{309F0877-920D-40B6-83FA-38BB7AA59BD5}" destId="{92E8F2ED-8337-4E17-B019-A60531926A7B}" srcOrd="9" destOrd="0" parTransId="{C802D319-F3B6-40C8-8F32-6380114A5A94}" sibTransId="{2A6BDAFB-D939-4707-B315-7D228C22178F}"/>
    <dgm:cxn modelId="{0902A120-5000-4146-A0F6-69E5BF0878A6}" srcId="{309F0877-920D-40B6-83FA-38BB7AA59BD5}" destId="{7BC212EF-8EB7-4E8D-9405-E4EC26E08152}" srcOrd="15" destOrd="0" parTransId="{12E53963-3B29-49E2-8D58-03831DFA1866}" sibTransId="{53268BA9-D5D5-484B-9064-E6672674D4C3}"/>
    <dgm:cxn modelId="{882A8C26-225C-4DAD-86AC-2C0790AB54F3}" srcId="{309F0877-920D-40B6-83FA-38BB7AA59BD5}" destId="{97017AA3-0917-4F53-B023-3906BC43A7F8}" srcOrd="11" destOrd="0" parTransId="{9729B6A7-18BA-46D9-991F-8689281AB36F}" sibTransId="{5DE1CAC1-E65C-431E-8641-7C671AAC2316}"/>
    <dgm:cxn modelId="{B495DF2E-1A32-4A3C-B03B-103FAAFCA176}" type="presOf" srcId="{042169B0-E69A-474E-B663-35AADE592B5E}" destId="{9AD9229C-F8A2-4AA6-AB71-7211E8C34749}" srcOrd="0" destOrd="0" presId="urn:microsoft.com/office/officeart/2005/8/layout/default"/>
    <dgm:cxn modelId="{982CEE35-4105-4390-9DF7-40D5C5779942}" type="presOf" srcId="{19B5BEA2-6A18-40F8-9C2E-8DB1872C37C1}" destId="{1B08DA39-5821-4FF6-8AC1-4D7CBC1D4B9B}" srcOrd="0" destOrd="0" presId="urn:microsoft.com/office/officeart/2005/8/layout/default"/>
    <dgm:cxn modelId="{F7D5B33B-A938-4306-A5EA-B1B16FD01E1E}" type="presOf" srcId="{F59A6B1A-1871-4E87-8BC9-AA76DD8D12C1}" destId="{D592B61D-14D1-47EE-B8AF-A44C38C257A4}" srcOrd="0" destOrd="0" presId="urn:microsoft.com/office/officeart/2005/8/layout/default"/>
    <dgm:cxn modelId="{FEE3393D-BF6D-4658-862D-F286A2816E6B}" srcId="{309F0877-920D-40B6-83FA-38BB7AA59BD5}" destId="{042169B0-E69A-474E-B663-35AADE592B5E}" srcOrd="19" destOrd="0" parTransId="{BCF29E6D-9F14-42C5-AD35-A6DF5414B99F}" sibTransId="{A98D21A7-0290-4DE1-9C3B-BD3A72724314}"/>
    <dgm:cxn modelId="{2D4D663D-24D5-4369-A02E-D99C30FF9FEF}" type="presOf" srcId="{99BC7A17-89EF-455B-B0DC-B738820EC186}" destId="{A7DFF9E2-1E6D-42B7-8EA5-DB8EFAE4AAAA}" srcOrd="0" destOrd="0" presId="urn:microsoft.com/office/officeart/2005/8/layout/default"/>
    <dgm:cxn modelId="{63ACE05B-EA66-45DA-A52E-5E10035BEE71}" srcId="{309F0877-920D-40B6-83FA-38BB7AA59BD5}" destId="{9C778D47-54D1-44BC-BA0E-EEE67C467C4E}" srcOrd="6" destOrd="0" parTransId="{A703C405-36B8-4FA8-929A-18F57FF86955}" sibTransId="{F5056118-8642-48A6-A47C-F00CD476D5D3}"/>
    <dgm:cxn modelId="{A4506574-BFD3-4D64-8D52-32A19C444CF6}" type="presOf" srcId="{5CEF1E14-923D-4318-8069-E3B97C4EF5A2}" destId="{22529C60-9351-44D4-BC12-500E5BCF7B0C}" srcOrd="0" destOrd="0" presId="urn:microsoft.com/office/officeart/2005/8/layout/default"/>
    <dgm:cxn modelId="{7946BA56-68A9-4E38-87BC-B620BEFF3EA6}" type="presOf" srcId="{97017AA3-0917-4F53-B023-3906BC43A7F8}" destId="{47FAF205-B6F9-4500-857F-D4C2083A4897}" srcOrd="0" destOrd="0" presId="urn:microsoft.com/office/officeart/2005/8/layout/default"/>
    <dgm:cxn modelId="{6E594C77-C8AF-440F-BA5D-4E919F329255}" srcId="{309F0877-920D-40B6-83FA-38BB7AA59BD5}" destId="{0BC7B9DF-E494-4535-82D6-23526D099892}" srcOrd="7" destOrd="0" parTransId="{F34D193A-27D0-4201-8952-C73896A89F4A}" sibTransId="{D0B6426B-46DE-427E-9F2D-D61A765778B2}"/>
    <dgm:cxn modelId="{52B39778-B426-4BA4-8295-13056FCB5167}" type="presOf" srcId="{A82CC8C6-AC7C-46D1-BEB8-36E95D5F2952}" destId="{2275C517-D186-4921-A4F3-F16C000D74C6}" srcOrd="0" destOrd="0" presId="urn:microsoft.com/office/officeart/2005/8/layout/default"/>
    <dgm:cxn modelId="{D4457F5A-E587-4DB7-B3E7-92B3962999DA}" type="presOf" srcId="{7BC212EF-8EB7-4E8D-9405-E4EC26E08152}" destId="{A6E25F2E-D50B-494D-B220-A688215960FF}" srcOrd="0" destOrd="0" presId="urn:microsoft.com/office/officeart/2005/8/layout/default"/>
    <dgm:cxn modelId="{BBE38C7A-3AE8-4894-937B-A264AA1D622C}" type="presOf" srcId="{309F0877-920D-40B6-83FA-38BB7AA59BD5}" destId="{974CEF57-A84C-4E1B-80DC-CCCECACF7AE7}" srcOrd="0" destOrd="0" presId="urn:microsoft.com/office/officeart/2005/8/layout/default"/>
    <dgm:cxn modelId="{0B5C357D-8D9E-4395-8E7D-BA0E37A651A6}" type="presOf" srcId="{AAC6374C-6DBF-4DD3-9641-2FF9E223ECA1}" destId="{58C52BE4-FE58-47E5-BEF8-FEE7D321BBE0}" srcOrd="0" destOrd="0" presId="urn:microsoft.com/office/officeart/2005/8/layout/default"/>
    <dgm:cxn modelId="{0193C089-185A-46E9-85F3-4B4E83D77AA1}" type="presOf" srcId="{55DDB80F-DFC3-4318-A858-E95AEE1F48EE}" destId="{0725AC38-0D04-4C24-ADC4-9BABF5FAF21E}" srcOrd="0" destOrd="0" presId="urn:microsoft.com/office/officeart/2005/8/layout/default"/>
    <dgm:cxn modelId="{7474D089-725E-4BCE-8A50-12CAC7A48038}" type="presOf" srcId="{4DA852FA-DA56-4998-99F1-30C499FB7D9D}" destId="{EAE6567F-D562-4E31-8FA4-51C3CF30079E}" srcOrd="0" destOrd="0" presId="urn:microsoft.com/office/officeart/2005/8/layout/default"/>
    <dgm:cxn modelId="{C8219B8C-7E65-4184-9653-4237D2BDADBA}" type="presOf" srcId="{92E8F2ED-8337-4E17-B019-A60531926A7B}" destId="{F57D735D-02F1-4777-BFC8-4920C80378B2}" srcOrd="0" destOrd="0" presId="urn:microsoft.com/office/officeart/2005/8/layout/default"/>
    <dgm:cxn modelId="{C705B28C-200A-467A-A37F-B8FE0FA8F9DE}" type="presOf" srcId="{417E425E-DA1C-45CE-9100-7D978A1AC74C}" destId="{04BAFBA3-5C11-4323-9CC7-EEE4EF5786E5}" srcOrd="0" destOrd="0" presId="urn:microsoft.com/office/officeart/2005/8/layout/default"/>
    <dgm:cxn modelId="{9231D093-720E-4E66-9311-8BC6A86D32B7}" srcId="{309F0877-920D-40B6-83FA-38BB7AA59BD5}" destId="{99BC7A17-89EF-455B-B0DC-B738820EC186}" srcOrd="0" destOrd="0" parTransId="{0D1824EB-9FCA-4910-B8EB-E3FCF790A8F8}" sibTransId="{5CA1216D-5171-4BBD-889B-81C08801AB87}"/>
    <dgm:cxn modelId="{1D017F95-0F05-499E-B891-5C27B41FFEEC}" srcId="{309F0877-920D-40B6-83FA-38BB7AA59BD5}" destId="{FC1B8810-8D6A-42B7-96A3-538494DF7B49}" srcOrd="3" destOrd="0" parTransId="{511BE97A-C3A5-4DCA-8410-210E401C83B8}" sibTransId="{922D24B9-BD24-4812-960E-69ADF9E1FE7C}"/>
    <dgm:cxn modelId="{B740A39B-5F89-41D5-ADB6-8CBDC58EFE08}" srcId="{309F0877-920D-40B6-83FA-38BB7AA59BD5}" destId="{7F885BD5-F0D4-49FE-8D45-1D31EDD9F28C}" srcOrd="10" destOrd="0" parTransId="{B8F30F39-34B6-4806-91D7-BDE331B2CFB5}" sibTransId="{93A50497-697B-40B4-9CEB-2118DB97F9DC}"/>
    <dgm:cxn modelId="{2D81E19F-E8E8-4102-B1B7-75E1F672EC18}" srcId="{309F0877-920D-40B6-83FA-38BB7AA59BD5}" destId="{91F6E8E6-3155-4A62-BDAA-935A68B8C66C}" srcOrd="17" destOrd="0" parTransId="{FE0EA104-7B89-49F3-9EF7-423508742A6C}" sibTransId="{A7276405-D0EF-4DB4-9D82-5F314C9E6009}"/>
    <dgm:cxn modelId="{B4D3DAAA-C269-4749-8BC1-6B4E4F40405C}" srcId="{309F0877-920D-40B6-83FA-38BB7AA59BD5}" destId="{2E8DF14A-390D-4553-BCBE-A3317B228357}" srcOrd="22" destOrd="0" parTransId="{4D6EB19E-A97A-4389-976D-8094EC9FB010}" sibTransId="{1E3FFB04-2D58-4CEF-8E33-340399529D35}"/>
    <dgm:cxn modelId="{C53252B3-BAFF-4768-82A7-938B48FEB0FD}" type="presOf" srcId="{3D01A41B-9519-4F69-867E-8121D81179DC}" destId="{9F571F90-9C1D-4632-8F9C-E4DE761BEB96}" srcOrd="0" destOrd="0" presId="urn:microsoft.com/office/officeart/2005/8/layout/default"/>
    <dgm:cxn modelId="{1EA9F1B3-5529-41B0-A93D-E2FE96DD5CA3}" srcId="{309F0877-920D-40B6-83FA-38BB7AA59BD5}" destId="{F59A6B1A-1871-4E87-8BC9-AA76DD8D12C1}" srcOrd="4" destOrd="0" parTransId="{0C9B787B-8B2E-4BC0-980F-8AB2F998477F}" sibTransId="{E50EE0A1-505C-4F4F-AFF0-8F7CCBC5B635}"/>
    <dgm:cxn modelId="{A18A4DB4-3652-45F4-A169-2D6D63740C6B}" type="presOf" srcId="{7F885BD5-F0D4-49FE-8D45-1D31EDD9F28C}" destId="{6D01F9F9-815F-45F8-B909-D5ABD824D1BB}" srcOrd="0" destOrd="0" presId="urn:microsoft.com/office/officeart/2005/8/layout/default"/>
    <dgm:cxn modelId="{412534B6-EF12-450C-AF05-ADDDFE3B6BB9}" type="presOf" srcId="{22980786-1288-42F3-942B-D080986EC840}" destId="{EAB2968D-9F35-43EF-AD81-BC577A9DD811}" srcOrd="0" destOrd="0" presId="urn:microsoft.com/office/officeart/2005/8/layout/default"/>
    <dgm:cxn modelId="{E06D3EB6-41DD-4401-B0C6-EFCE9B003788}" type="presOf" srcId="{2E8DF14A-390D-4553-BCBE-A3317B228357}" destId="{5846248E-517A-4472-95D2-DCCB73F5A6D5}" srcOrd="0" destOrd="0" presId="urn:microsoft.com/office/officeart/2005/8/layout/default"/>
    <dgm:cxn modelId="{4AB27CB7-DB08-4726-82B4-95C90C586C70}" srcId="{309F0877-920D-40B6-83FA-38BB7AA59BD5}" destId="{AAC6374C-6DBF-4DD3-9641-2FF9E223ECA1}" srcOrd="25" destOrd="0" parTransId="{D70A8060-5207-4AE7-B605-254EC96A94D3}" sibTransId="{0E9E97D5-D4F6-4E56-A51A-36080D3625BA}"/>
    <dgm:cxn modelId="{857054B8-F7D9-49C0-BB6A-5BD972227059}" srcId="{309F0877-920D-40B6-83FA-38BB7AA59BD5}" destId="{5CEF1E14-923D-4318-8069-E3B97C4EF5A2}" srcOrd="16" destOrd="0" parTransId="{2EDC2F46-07CC-4643-B9F9-99924DBA96AD}" sibTransId="{D22001F3-B242-420F-8EFB-19B27E51BD42}"/>
    <dgm:cxn modelId="{7B0128BC-02CD-48E6-8E78-24770157657E}" srcId="{309F0877-920D-40B6-83FA-38BB7AA59BD5}" destId="{50098350-389D-459D-BC38-FFB9A9558B4C}" srcOrd="2" destOrd="0" parTransId="{7AB9B1FF-A396-41D5-803C-6AF3B854810A}" sibTransId="{A56481B5-020F-46A5-900A-B6430C5D4BA7}"/>
    <dgm:cxn modelId="{31DFBBC4-D0A4-4CE7-899A-C5360CDCDB4C}" srcId="{309F0877-920D-40B6-83FA-38BB7AA59BD5}" destId="{417E425E-DA1C-45CE-9100-7D978A1AC74C}" srcOrd="24" destOrd="0" parTransId="{3539C74F-E8A7-4473-8ECE-3DF44EB5A0D5}" sibTransId="{95C39097-12FC-4BA5-9815-F02FAB8B1697}"/>
    <dgm:cxn modelId="{F1EAC5D0-838A-471A-BEC7-B93385097446}" srcId="{309F0877-920D-40B6-83FA-38BB7AA59BD5}" destId="{22980786-1288-42F3-942B-D080986EC840}" srcOrd="21" destOrd="0" parTransId="{0C918EF1-256D-4C92-90AD-4ACCCB3CAC9E}" sibTransId="{EFF8B694-48A0-4377-BF81-D77C0D241747}"/>
    <dgm:cxn modelId="{E17423D1-EBD3-483B-97CC-58DDB6EDD671}" type="presOf" srcId="{FC1B8810-8D6A-42B7-96A3-538494DF7B49}" destId="{68F72685-1A05-45FC-A206-B99FE195CE24}" srcOrd="0" destOrd="0" presId="urn:microsoft.com/office/officeart/2005/8/layout/default"/>
    <dgm:cxn modelId="{701899D2-156C-4A2A-A333-4585D7C72BF5}" srcId="{309F0877-920D-40B6-83FA-38BB7AA59BD5}" destId="{55DDB80F-DFC3-4318-A858-E95AEE1F48EE}" srcOrd="13" destOrd="0" parTransId="{A62E3FF1-AABD-4423-BBEA-8C5CC992ECC3}" sibTransId="{BBF34683-C914-444F-B426-BD4256B14052}"/>
    <dgm:cxn modelId="{A82ABFD6-386D-41B3-9A02-A0A30C7C240A}" srcId="{309F0877-920D-40B6-83FA-38BB7AA59BD5}" destId="{4DA852FA-DA56-4998-99F1-30C499FB7D9D}" srcOrd="5" destOrd="0" parTransId="{4D6C3F76-9C74-43F6-8179-8A2C4B6D15EE}" sibTransId="{1D69551D-6A60-4237-9ADE-38DB1E11FEFF}"/>
    <dgm:cxn modelId="{D185E9DC-547F-4688-843E-59D2E556F54A}" type="presOf" srcId="{0BC7B9DF-E494-4535-82D6-23526D099892}" destId="{975DA1C5-400C-4B76-AD94-97EF3F12E6A1}" srcOrd="0" destOrd="0" presId="urn:microsoft.com/office/officeart/2005/8/layout/default"/>
    <dgm:cxn modelId="{8BAA4FDE-3F62-4F3D-AB49-29703633B5E8}" type="presOf" srcId="{B3E40A92-42EC-468A-8DA5-0E82C054E923}" destId="{5AF64D9D-DF2D-4B3E-8E9A-FA3B509AD641}" srcOrd="0" destOrd="0" presId="urn:microsoft.com/office/officeart/2005/8/layout/default"/>
    <dgm:cxn modelId="{3B7ADDDE-EB12-48B2-BE9C-8F3D63DD7EE2}" srcId="{309F0877-920D-40B6-83FA-38BB7AA59BD5}" destId="{3D01A41B-9519-4F69-867E-8121D81179DC}" srcOrd="18" destOrd="0" parTransId="{05D54CBC-0FDD-4762-94C0-47E3F7F55E48}" sibTransId="{56B15844-D0FA-4E6F-A600-82BE04145E1A}"/>
    <dgm:cxn modelId="{1CCDD4E0-13A1-4539-9715-B83B866478CB}" type="presOf" srcId="{91F6E8E6-3155-4A62-BDAA-935A68B8C66C}" destId="{B951002E-24D2-41B6-BD3B-36B5B1C6FC48}" srcOrd="0" destOrd="0" presId="urn:microsoft.com/office/officeart/2005/8/layout/default"/>
    <dgm:cxn modelId="{E7B519E2-6492-4658-AE74-C80D1CEC1189}" srcId="{309F0877-920D-40B6-83FA-38BB7AA59BD5}" destId="{46EF8783-4098-4211-B64E-9CDD66CF7303}" srcOrd="20" destOrd="0" parTransId="{1043E4E7-5119-4AC0-97C9-0E838611DD0D}" sibTransId="{8B80BB2D-A032-433B-95B1-6C8783D448CE}"/>
    <dgm:cxn modelId="{6AA21CE2-2DFA-4132-AEC8-68FC8673AB9B}" type="presOf" srcId="{50098350-389D-459D-BC38-FFB9A9558B4C}" destId="{FB234192-9171-4899-A9DD-9F8B61F09059}" srcOrd="0" destOrd="0" presId="urn:microsoft.com/office/officeart/2005/8/layout/default"/>
    <dgm:cxn modelId="{263A3FE7-D02D-40CE-AC7C-19E11631374E}" type="presOf" srcId="{90A8B2FC-E65E-44DD-BC46-B1316CB8FAAE}" destId="{B207C29A-E6ED-478E-A220-5C6B9EE33942}" srcOrd="0" destOrd="0" presId="urn:microsoft.com/office/officeart/2005/8/layout/default"/>
    <dgm:cxn modelId="{156DCCEC-158F-4EA3-8A9D-D088BFEB4A5A}" srcId="{309F0877-920D-40B6-83FA-38BB7AA59BD5}" destId="{6002CA74-4D0D-4000-9420-84FAD492396D}" srcOrd="12" destOrd="0" parTransId="{951026FC-BCD2-4BC6-A84C-E76CF158E408}" sibTransId="{C73A608C-34B8-47BB-B5E7-FCCCC0928212}"/>
    <dgm:cxn modelId="{A04924F6-8268-47D6-9876-330E28CDF823}" type="presOf" srcId="{6002CA74-4D0D-4000-9420-84FAD492396D}" destId="{635661F9-BB8B-4D44-BA45-9153EE9A6297}" srcOrd="0" destOrd="0" presId="urn:microsoft.com/office/officeart/2005/8/layout/default"/>
    <dgm:cxn modelId="{EC393FFB-6138-4753-89D8-516C97D84AC9}" type="presOf" srcId="{BD8DB0B2-2E33-4844-8CFC-953B09FF843D}" destId="{2A8D0948-EC3B-46B8-A3A9-C98D56DDD218}" srcOrd="0" destOrd="0" presId="urn:microsoft.com/office/officeart/2005/8/layout/default"/>
    <dgm:cxn modelId="{D90934FD-E765-4716-BEA6-5AB454022F70}" srcId="{309F0877-920D-40B6-83FA-38BB7AA59BD5}" destId="{BD8DB0B2-2E33-4844-8CFC-953B09FF843D}" srcOrd="14" destOrd="0" parTransId="{E863A8AB-6B4A-44C8-9C3F-95666D87249F}" sibTransId="{0E5FCFD4-2AAB-4E38-9F70-D563E77E6EC7}"/>
    <dgm:cxn modelId="{4DBA8DCF-8A4B-49B8-85AD-7DC4EE5DF45F}" type="presParOf" srcId="{974CEF57-A84C-4E1B-80DC-CCCECACF7AE7}" destId="{A7DFF9E2-1E6D-42B7-8EA5-DB8EFAE4AAAA}" srcOrd="0" destOrd="0" presId="urn:microsoft.com/office/officeart/2005/8/layout/default"/>
    <dgm:cxn modelId="{3F9C24D9-C324-407F-B4F0-7EDD3D99564D}" type="presParOf" srcId="{974CEF57-A84C-4E1B-80DC-CCCECACF7AE7}" destId="{C1C27E36-F06D-45F8-9C1C-EFEFAF5E4967}" srcOrd="1" destOrd="0" presId="urn:microsoft.com/office/officeart/2005/8/layout/default"/>
    <dgm:cxn modelId="{1E4BADC3-62DD-4795-9206-0DC7442C8ADF}" type="presParOf" srcId="{974CEF57-A84C-4E1B-80DC-CCCECACF7AE7}" destId="{B207C29A-E6ED-478E-A220-5C6B9EE33942}" srcOrd="2" destOrd="0" presId="urn:microsoft.com/office/officeart/2005/8/layout/default"/>
    <dgm:cxn modelId="{B84BFC7F-36F2-4DC3-9DC1-5C65CA468C55}" type="presParOf" srcId="{974CEF57-A84C-4E1B-80DC-CCCECACF7AE7}" destId="{C9296BDB-DC0C-42AB-A8C4-3DCEC00029E5}" srcOrd="3" destOrd="0" presId="urn:microsoft.com/office/officeart/2005/8/layout/default"/>
    <dgm:cxn modelId="{93FCDC9B-5444-42AF-88BE-8B972A49FDA7}" type="presParOf" srcId="{974CEF57-A84C-4E1B-80DC-CCCECACF7AE7}" destId="{FB234192-9171-4899-A9DD-9F8B61F09059}" srcOrd="4" destOrd="0" presId="urn:microsoft.com/office/officeart/2005/8/layout/default"/>
    <dgm:cxn modelId="{16DA41BD-38AC-4A74-8968-03EE52A968A4}" type="presParOf" srcId="{974CEF57-A84C-4E1B-80DC-CCCECACF7AE7}" destId="{8D0ADC9F-DB73-4A51-AE41-F6B7D7F1BD95}" srcOrd="5" destOrd="0" presId="urn:microsoft.com/office/officeart/2005/8/layout/default"/>
    <dgm:cxn modelId="{F18B7D7A-BEC6-428D-8361-F8B2A8AE2511}" type="presParOf" srcId="{974CEF57-A84C-4E1B-80DC-CCCECACF7AE7}" destId="{68F72685-1A05-45FC-A206-B99FE195CE24}" srcOrd="6" destOrd="0" presId="urn:microsoft.com/office/officeart/2005/8/layout/default"/>
    <dgm:cxn modelId="{07AA9CAE-8D93-4E74-B957-0855DD537632}" type="presParOf" srcId="{974CEF57-A84C-4E1B-80DC-CCCECACF7AE7}" destId="{019F5A7B-620E-49C3-AD8E-E25F97019988}" srcOrd="7" destOrd="0" presId="urn:microsoft.com/office/officeart/2005/8/layout/default"/>
    <dgm:cxn modelId="{9465AEBE-1630-429A-80ED-7FE66410F808}" type="presParOf" srcId="{974CEF57-A84C-4E1B-80DC-CCCECACF7AE7}" destId="{D592B61D-14D1-47EE-B8AF-A44C38C257A4}" srcOrd="8" destOrd="0" presId="urn:microsoft.com/office/officeart/2005/8/layout/default"/>
    <dgm:cxn modelId="{CF1D7687-CE19-47B7-8B1A-8B8C004613BF}" type="presParOf" srcId="{974CEF57-A84C-4E1B-80DC-CCCECACF7AE7}" destId="{E1F5C4F4-2A45-4803-9A09-0CF00546922D}" srcOrd="9" destOrd="0" presId="urn:microsoft.com/office/officeart/2005/8/layout/default"/>
    <dgm:cxn modelId="{5B6CF44C-296D-4E2D-B2C8-6B0C7EBF6F49}" type="presParOf" srcId="{974CEF57-A84C-4E1B-80DC-CCCECACF7AE7}" destId="{EAE6567F-D562-4E31-8FA4-51C3CF30079E}" srcOrd="10" destOrd="0" presId="urn:microsoft.com/office/officeart/2005/8/layout/default"/>
    <dgm:cxn modelId="{059D175B-54E4-4418-A42A-1016664AD116}" type="presParOf" srcId="{974CEF57-A84C-4E1B-80DC-CCCECACF7AE7}" destId="{097B38A9-6108-4FE8-8E6A-30EF94B4DAE4}" srcOrd="11" destOrd="0" presId="urn:microsoft.com/office/officeart/2005/8/layout/default"/>
    <dgm:cxn modelId="{7468E326-B372-4426-BF01-4F501C4B7E53}" type="presParOf" srcId="{974CEF57-A84C-4E1B-80DC-CCCECACF7AE7}" destId="{3B5E5911-9112-42AC-9588-88218074D0D2}" srcOrd="12" destOrd="0" presId="urn:microsoft.com/office/officeart/2005/8/layout/default"/>
    <dgm:cxn modelId="{3B943877-5258-4ECB-B147-2F45307B5957}" type="presParOf" srcId="{974CEF57-A84C-4E1B-80DC-CCCECACF7AE7}" destId="{9AAFFB85-3440-4B0D-968F-9220272F11A2}" srcOrd="13" destOrd="0" presId="urn:microsoft.com/office/officeart/2005/8/layout/default"/>
    <dgm:cxn modelId="{2504F087-F2CA-4372-A748-C93D8D16B109}" type="presParOf" srcId="{974CEF57-A84C-4E1B-80DC-CCCECACF7AE7}" destId="{975DA1C5-400C-4B76-AD94-97EF3F12E6A1}" srcOrd="14" destOrd="0" presId="urn:microsoft.com/office/officeart/2005/8/layout/default"/>
    <dgm:cxn modelId="{23BCB659-E24C-419B-8F52-A226210A1FC1}" type="presParOf" srcId="{974CEF57-A84C-4E1B-80DC-CCCECACF7AE7}" destId="{C97AE2A0-C2D7-4A8E-8A7C-98E73FA701C1}" srcOrd="15" destOrd="0" presId="urn:microsoft.com/office/officeart/2005/8/layout/default"/>
    <dgm:cxn modelId="{C9CED94C-6D8D-4E45-BB81-810D9A97B522}" type="presParOf" srcId="{974CEF57-A84C-4E1B-80DC-CCCECACF7AE7}" destId="{5AF64D9D-DF2D-4B3E-8E9A-FA3B509AD641}" srcOrd="16" destOrd="0" presId="urn:microsoft.com/office/officeart/2005/8/layout/default"/>
    <dgm:cxn modelId="{9D9E4C1B-D77D-4972-B5C2-B1D9439C2DE4}" type="presParOf" srcId="{974CEF57-A84C-4E1B-80DC-CCCECACF7AE7}" destId="{5FC89DE0-8FFB-41E5-B69A-1D4C58F93FA8}" srcOrd="17" destOrd="0" presId="urn:microsoft.com/office/officeart/2005/8/layout/default"/>
    <dgm:cxn modelId="{AE65E485-C3A5-47F3-AABA-0E3D3EA63946}" type="presParOf" srcId="{974CEF57-A84C-4E1B-80DC-CCCECACF7AE7}" destId="{F57D735D-02F1-4777-BFC8-4920C80378B2}" srcOrd="18" destOrd="0" presId="urn:microsoft.com/office/officeart/2005/8/layout/default"/>
    <dgm:cxn modelId="{5F926981-F1AE-4BFC-A80E-27459E0794FE}" type="presParOf" srcId="{974CEF57-A84C-4E1B-80DC-CCCECACF7AE7}" destId="{2574EAC5-5870-4E5A-B40E-A0F58B5E3131}" srcOrd="19" destOrd="0" presId="urn:microsoft.com/office/officeart/2005/8/layout/default"/>
    <dgm:cxn modelId="{278DE6B0-9079-4C31-BF58-DDCAE9B0A349}" type="presParOf" srcId="{974CEF57-A84C-4E1B-80DC-CCCECACF7AE7}" destId="{6D01F9F9-815F-45F8-B909-D5ABD824D1BB}" srcOrd="20" destOrd="0" presId="urn:microsoft.com/office/officeart/2005/8/layout/default"/>
    <dgm:cxn modelId="{D3D46F30-721B-423A-B358-740648A00DC8}" type="presParOf" srcId="{974CEF57-A84C-4E1B-80DC-CCCECACF7AE7}" destId="{C155CE38-6B45-4032-A0F6-F3BDE804B6A2}" srcOrd="21" destOrd="0" presId="urn:microsoft.com/office/officeart/2005/8/layout/default"/>
    <dgm:cxn modelId="{80A6C829-2C41-4A6F-98AD-7255A144DC13}" type="presParOf" srcId="{974CEF57-A84C-4E1B-80DC-CCCECACF7AE7}" destId="{47FAF205-B6F9-4500-857F-D4C2083A4897}" srcOrd="22" destOrd="0" presId="urn:microsoft.com/office/officeart/2005/8/layout/default"/>
    <dgm:cxn modelId="{B61B599B-D91F-43A3-A530-049E0648E54A}" type="presParOf" srcId="{974CEF57-A84C-4E1B-80DC-CCCECACF7AE7}" destId="{DC75366C-4B6C-4C78-9FBE-2D69541EA14D}" srcOrd="23" destOrd="0" presId="urn:microsoft.com/office/officeart/2005/8/layout/default"/>
    <dgm:cxn modelId="{7D739C26-38DE-42FE-AFD8-0CE6D67095D3}" type="presParOf" srcId="{974CEF57-A84C-4E1B-80DC-CCCECACF7AE7}" destId="{635661F9-BB8B-4D44-BA45-9153EE9A6297}" srcOrd="24" destOrd="0" presId="urn:microsoft.com/office/officeart/2005/8/layout/default"/>
    <dgm:cxn modelId="{B1632988-7516-41C4-AB76-8E53DC4237BC}" type="presParOf" srcId="{974CEF57-A84C-4E1B-80DC-CCCECACF7AE7}" destId="{FBECECC2-777C-4402-905F-195620FCFAC1}" srcOrd="25" destOrd="0" presId="urn:microsoft.com/office/officeart/2005/8/layout/default"/>
    <dgm:cxn modelId="{8B186A62-01FF-42EF-B0D4-B906AFE239EA}" type="presParOf" srcId="{974CEF57-A84C-4E1B-80DC-CCCECACF7AE7}" destId="{0725AC38-0D04-4C24-ADC4-9BABF5FAF21E}" srcOrd="26" destOrd="0" presId="urn:microsoft.com/office/officeart/2005/8/layout/default"/>
    <dgm:cxn modelId="{78859EEF-C1FC-43E3-AEE2-B59C952AB942}" type="presParOf" srcId="{974CEF57-A84C-4E1B-80DC-CCCECACF7AE7}" destId="{43CECA55-664B-459A-AEC9-FEAF85D1AD8D}" srcOrd="27" destOrd="0" presId="urn:microsoft.com/office/officeart/2005/8/layout/default"/>
    <dgm:cxn modelId="{A811164E-09CF-4492-A2D4-13B87746591E}" type="presParOf" srcId="{974CEF57-A84C-4E1B-80DC-CCCECACF7AE7}" destId="{2A8D0948-EC3B-46B8-A3A9-C98D56DDD218}" srcOrd="28" destOrd="0" presId="urn:microsoft.com/office/officeart/2005/8/layout/default"/>
    <dgm:cxn modelId="{FE0E92D3-CDC2-4DEB-B7BE-949D5C1137EE}" type="presParOf" srcId="{974CEF57-A84C-4E1B-80DC-CCCECACF7AE7}" destId="{8DE7B7E6-BE33-4803-BAA8-0405268E2856}" srcOrd="29" destOrd="0" presId="urn:microsoft.com/office/officeart/2005/8/layout/default"/>
    <dgm:cxn modelId="{BA945701-C2FC-4673-B70A-538298A59942}" type="presParOf" srcId="{974CEF57-A84C-4E1B-80DC-CCCECACF7AE7}" destId="{A6E25F2E-D50B-494D-B220-A688215960FF}" srcOrd="30" destOrd="0" presId="urn:microsoft.com/office/officeart/2005/8/layout/default"/>
    <dgm:cxn modelId="{E20BB891-8A2B-4662-AA5E-DA67C781D1C5}" type="presParOf" srcId="{974CEF57-A84C-4E1B-80DC-CCCECACF7AE7}" destId="{4E1ADB13-8A28-403C-B371-8138D7AF2D9A}" srcOrd="31" destOrd="0" presId="urn:microsoft.com/office/officeart/2005/8/layout/default"/>
    <dgm:cxn modelId="{EE42F6EA-AE33-44BA-A170-0D7F05777AB9}" type="presParOf" srcId="{974CEF57-A84C-4E1B-80DC-CCCECACF7AE7}" destId="{22529C60-9351-44D4-BC12-500E5BCF7B0C}" srcOrd="32" destOrd="0" presId="urn:microsoft.com/office/officeart/2005/8/layout/default"/>
    <dgm:cxn modelId="{AC7EBF41-8262-4C15-8C23-EFA9A24DF31A}" type="presParOf" srcId="{974CEF57-A84C-4E1B-80DC-CCCECACF7AE7}" destId="{0A13B97A-72B2-4CC2-8895-520DA047AD1D}" srcOrd="33" destOrd="0" presId="urn:microsoft.com/office/officeart/2005/8/layout/default"/>
    <dgm:cxn modelId="{075C68B0-EEB3-4C2D-AD0D-11B696289EC3}" type="presParOf" srcId="{974CEF57-A84C-4E1B-80DC-CCCECACF7AE7}" destId="{B951002E-24D2-41B6-BD3B-36B5B1C6FC48}" srcOrd="34" destOrd="0" presId="urn:microsoft.com/office/officeart/2005/8/layout/default"/>
    <dgm:cxn modelId="{58369FF2-4BA0-4B50-BEE8-A4124EC14B1F}" type="presParOf" srcId="{974CEF57-A84C-4E1B-80DC-CCCECACF7AE7}" destId="{D81F5703-5441-47EC-BF9B-EBF57F097D02}" srcOrd="35" destOrd="0" presId="urn:microsoft.com/office/officeart/2005/8/layout/default"/>
    <dgm:cxn modelId="{DD95AA03-6AC4-428F-B385-2415F45963A8}" type="presParOf" srcId="{974CEF57-A84C-4E1B-80DC-CCCECACF7AE7}" destId="{9F571F90-9C1D-4632-8F9C-E4DE761BEB96}" srcOrd="36" destOrd="0" presId="urn:microsoft.com/office/officeart/2005/8/layout/default"/>
    <dgm:cxn modelId="{9C23418B-34BC-490E-B530-65A6FBAA48D8}" type="presParOf" srcId="{974CEF57-A84C-4E1B-80DC-CCCECACF7AE7}" destId="{56776E30-DED0-4B2B-8FBC-9CA0F8C42B22}" srcOrd="37" destOrd="0" presId="urn:microsoft.com/office/officeart/2005/8/layout/default"/>
    <dgm:cxn modelId="{716A8886-9BEE-4A18-B16B-C644C6FEDB6B}" type="presParOf" srcId="{974CEF57-A84C-4E1B-80DC-CCCECACF7AE7}" destId="{9AD9229C-F8A2-4AA6-AB71-7211E8C34749}" srcOrd="38" destOrd="0" presId="urn:microsoft.com/office/officeart/2005/8/layout/default"/>
    <dgm:cxn modelId="{843EA8ED-BA78-4CCC-9A72-C7D871824FFD}" type="presParOf" srcId="{974CEF57-A84C-4E1B-80DC-CCCECACF7AE7}" destId="{C793286C-ECAE-4B5B-B6BB-C4E74C11E3A7}" srcOrd="39" destOrd="0" presId="urn:microsoft.com/office/officeart/2005/8/layout/default"/>
    <dgm:cxn modelId="{EAB46F9C-FDE6-4E7B-B93A-6E1C61E91D51}" type="presParOf" srcId="{974CEF57-A84C-4E1B-80DC-CCCECACF7AE7}" destId="{91D6599C-4EF3-4E65-8C81-962459B5C1AD}" srcOrd="40" destOrd="0" presId="urn:microsoft.com/office/officeart/2005/8/layout/default"/>
    <dgm:cxn modelId="{41D7857F-F16F-4FF7-9E1D-4C3F89395DB0}" type="presParOf" srcId="{974CEF57-A84C-4E1B-80DC-CCCECACF7AE7}" destId="{574EA74D-8C12-4871-97CF-CA5E0BE19AB7}" srcOrd="41" destOrd="0" presId="urn:microsoft.com/office/officeart/2005/8/layout/default"/>
    <dgm:cxn modelId="{03283430-3082-4ABD-BF22-B5662FA6CEC7}" type="presParOf" srcId="{974CEF57-A84C-4E1B-80DC-CCCECACF7AE7}" destId="{EAB2968D-9F35-43EF-AD81-BC577A9DD811}" srcOrd="42" destOrd="0" presId="urn:microsoft.com/office/officeart/2005/8/layout/default"/>
    <dgm:cxn modelId="{6C72ED6D-FCC8-459F-A79B-522F426F62BA}" type="presParOf" srcId="{974CEF57-A84C-4E1B-80DC-CCCECACF7AE7}" destId="{0C9FD13F-6036-433B-A24A-896EB626DA9D}" srcOrd="43" destOrd="0" presId="urn:microsoft.com/office/officeart/2005/8/layout/default"/>
    <dgm:cxn modelId="{915A52C7-D348-40E2-B79B-E9BCFCFF38A1}" type="presParOf" srcId="{974CEF57-A84C-4E1B-80DC-CCCECACF7AE7}" destId="{5846248E-517A-4472-95D2-DCCB73F5A6D5}" srcOrd="44" destOrd="0" presId="urn:microsoft.com/office/officeart/2005/8/layout/default"/>
    <dgm:cxn modelId="{2E413A40-53DA-4CED-A002-F81EBCC57F3A}" type="presParOf" srcId="{974CEF57-A84C-4E1B-80DC-CCCECACF7AE7}" destId="{3AFAD5BD-6183-49E0-85B3-7A907E68F73F}" srcOrd="45" destOrd="0" presId="urn:microsoft.com/office/officeart/2005/8/layout/default"/>
    <dgm:cxn modelId="{F5F2C022-C58B-41C7-B022-BE200BA7A4BE}" type="presParOf" srcId="{974CEF57-A84C-4E1B-80DC-CCCECACF7AE7}" destId="{2275C517-D186-4921-A4F3-F16C000D74C6}" srcOrd="46" destOrd="0" presId="urn:microsoft.com/office/officeart/2005/8/layout/default"/>
    <dgm:cxn modelId="{DA8A6A2F-8F58-436C-AC01-DC31E4EC6030}" type="presParOf" srcId="{974CEF57-A84C-4E1B-80DC-CCCECACF7AE7}" destId="{2A68B097-FF92-4F5A-ADFC-A431E8EF242D}" srcOrd="47" destOrd="0" presId="urn:microsoft.com/office/officeart/2005/8/layout/default"/>
    <dgm:cxn modelId="{AB62A6E6-F6B1-432F-BB7B-73762A390014}" type="presParOf" srcId="{974CEF57-A84C-4E1B-80DC-CCCECACF7AE7}" destId="{04BAFBA3-5C11-4323-9CC7-EEE4EF5786E5}" srcOrd="48" destOrd="0" presId="urn:microsoft.com/office/officeart/2005/8/layout/default"/>
    <dgm:cxn modelId="{93C9E77E-C769-4EE6-9FF7-32DC9EF06E39}" type="presParOf" srcId="{974CEF57-A84C-4E1B-80DC-CCCECACF7AE7}" destId="{DAFBE37C-8758-4EF0-94AA-B46EB103C56C}" srcOrd="49" destOrd="0" presId="urn:microsoft.com/office/officeart/2005/8/layout/default"/>
    <dgm:cxn modelId="{D86636C2-B2EA-4506-A5A7-B6752DE6B5DD}" type="presParOf" srcId="{974CEF57-A84C-4E1B-80DC-CCCECACF7AE7}" destId="{58C52BE4-FE58-47E5-BEF8-FEE7D321BBE0}" srcOrd="50" destOrd="0" presId="urn:microsoft.com/office/officeart/2005/8/layout/default"/>
    <dgm:cxn modelId="{2336AAEF-11FB-44BE-A1A3-B3AA852784B1}" type="presParOf" srcId="{974CEF57-A84C-4E1B-80DC-CCCECACF7AE7}" destId="{4BB57C9C-47F0-444E-85F1-92FAD96D954B}" srcOrd="51" destOrd="0" presId="urn:microsoft.com/office/officeart/2005/8/layout/default"/>
    <dgm:cxn modelId="{63D37EA4-4205-4741-85C0-B34AB279E145}" type="presParOf" srcId="{974CEF57-A84C-4E1B-80DC-CCCECACF7AE7}" destId="{1B08DA39-5821-4FF6-8AC1-4D7CBC1D4B9B}" srcOrd="5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09F0877-920D-40B6-83FA-38BB7AA59BD5}" type="doc">
      <dgm:prSet loTypeId="urn:microsoft.com/office/officeart/2005/8/layout/defaul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pt-BR"/>
        </a:p>
      </dgm:t>
    </dgm:pt>
    <dgm:pt modelId="{99BC7A17-89EF-455B-B0DC-B738820EC186}">
      <dgm:prSet/>
      <dgm:spPr/>
      <dgm:t>
        <a:bodyPr/>
        <a:lstStyle/>
        <a:p>
          <a:r>
            <a:rPr lang="en-US"/>
            <a:t>Number of out-of-date (more than 24 hours since last update) stats</a:t>
          </a:r>
          <a:endParaRPr lang="pt-BR"/>
        </a:p>
      </dgm:t>
    </dgm:pt>
    <dgm:pt modelId="{0D1824EB-9FCA-4910-B8EB-E3FCF790A8F8}" type="parTrans" cxnId="{9231D093-720E-4E66-9311-8BC6A86D32B7}">
      <dgm:prSet/>
      <dgm:spPr/>
      <dgm:t>
        <a:bodyPr/>
        <a:lstStyle/>
        <a:p>
          <a:endParaRPr lang="pt-BR"/>
        </a:p>
      </dgm:t>
    </dgm:pt>
    <dgm:pt modelId="{5CA1216D-5171-4BBD-889B-81C08801AB87}" type="sibTrans" cxnId="{9231D093-720E-4E66-9311-8BC6A86D32B7}">
      <dgm:prSet/>
      <dgm:spPr/>
      <dgm:t>
        <a:bodyPr/>
        <a:lstStyle/>
        <a:p>
          <a:endParaRPr lang="pt-BR"/>
        </a:p>
      </dgm:t>
    </dgm:pt>
    <dgm:pt modelId="{90A8B2FC-E65E-44DD-BC46-B1316CB8FAAE}">
      <dgm:prSet/>
      <dgm:spPr/>
      <dgm:t>
        <a:bodyPr/>
        <a:lstStyle/>
        <a:p>
          <a:r>
            <a:rPr lang="en-US"/>
            <a:t>Percent of stats considered out-of-date (more than 24 hours since last update)</a:t>
          </a:r>
          <a:endParaRPr lang="pt-BR"/>
        </a:p>
      </dgm:t>
    </dgm:pt>
    <dgm:pt modelId="{E1E3B89B-CFA6-4D22-98F4-7FA7822E7111}" type="parTrans" cxnId="{3B89700A-05AD-4A4E-A7EE-2CFC27344C7B}">
      <dgm:prSet/>
      <dgm:spPr/>
      <dgm:t>
        <a:bodyPr/>
        <a:lstStyle/>
        <a:p>
          <a:endParaRPr lang="pt-BR"/>
        </a:p>
      </dgm:t>
    </dgm:pt>
    <dgm:pt modelId="{3BDA2AC7-443D-4D13-9C3C-C33475B4DDC8}" type="sibTrans" cxnId="{3B89700A-05AD-4A4E-A7EE-2CFC27344C7B}">
      <dgm:prSet/>
      <dgm:spPr/>
      <dgm:t>
        <a:bodyPr/>
        <a:lstStyle/>
        <a:p>
          <a:endParaRPr lang="pt-BR"/>
        </a:p>
      </dgm:t>
    </dgm:pt>
    <dgm:pt modelId="{50098350-389D-459D-BC38-FFB9A9558B4C}">
      <dgm:prSet/>
      <dgm:spPr/>
      <dgm:t>
        <a:bodyPr/>
        <a:lstStyle/>
        <a:p>
          <a:r>
            <a:rPr lang="en-US"/>
            <a:t>Number of tiny table (less than or equal to 500 rows) with out-of-date stats</a:t>
          </a:r>
          <a:endParaRPr lang="pt-BR"/>
        </a:p>
      </dgm:t>
    </dgm:pt>
    <dgm:pt modelId="{7AB9B1FF-A396-41D5-803C-6AF3B854810A}" type="parTrans" cxnId="{7B0128BC-02CD-48E6-8E78-24770157657E}">
      <dgm:prSet/>
      <dgm:spPr/>
      <dgm:t>
        <a:bodyPr/>
        <a:lstStyle/>
        <a:p>
          <a:endParaRPr lang="pt-BR"/>
        </a:p>
      </dgm:t>
    </dgm:pt>
    <dgm:pt modelId="{A56481B5-020F-46A5-900A-B6430C5D4BA7}" type="sibTrans" cxnId="{7B0128BC-02CD-48E6-8E78-24770157657E}">
      <dgm:prSet/>
      <dgm:spPr/>
      <dgm:t>
        <a:bodyPr/>
        <a:lstStyle/>
        <a:p>
          <a:endParaRPr lang="pt-BR"/>
        </a:p>
      </dgm:t>
    </dgm:pt>
    <dgm:pt modelId="{9165ACDD-2B81-4C21-9EAD-E14C8EBFA8C9}">
      <dgm:prSet/>
      <dgm:spPr/>
      <dgm:t>
        <a:bodyPr/>
        <a:lstStyle/>
        <a:p>
          <a:r>
            <a:rPr lang="en-US"/>
            <a:t>Number of stats with a sampling rate lower than 5% of table</a:t>
          </a:r>
          <a:endParaRPr lang="pt-BR"/>
        </a:p>
      </dgm:t>
    </dgm:pt>
    <dgm:pt modelId="{FCD9F30E-D72F-4AB6-89ED-3EF229E120C9}" type="parTrans" cxnId="{D27D7EC2-8947-40B7-BC2F-D8917EE3C359}">
      <dgm:prSet/>
      <dgm:spPr/>
      <dgm:t>
        <a:bodyPr/>
        <a:lstStyle/>
        <a:p>
          <a:endParaRPr lang="pt-BR"/>
        </a:p>
      </dgm:t>
    </dgm:pt>
    <dgm:pt modelId="{16C41967-87AA-453C-B1BC-5B431D20772E}" type="sibTrans" cxnId="{D27D7EC2-8947-40B7-BC2F-D8917EE3C359}">
      <dgm:prSet/>
      <dgm:spPr/>
      <dgm:t>
        <a:bodyPr/>
        <a:lstStyle/>
        <a:p>
          <a:endParaRPr lang="pt-BR"/>
        </a:p>
      </dgm:t>
    </dgm:pt>
    <dgm:pt modelId="{D92A31EF-43A3-4885-A908-3983F1CA84FD}">
      <dgm:prSet/>
      <dgm:spPr/>
      <dgm:t>
        <a:bodyPr/>
        <a:lstStyle/>
        <a:p>
          <a:r>
            <a:rPr lang="en-US"/>
            <a:t>Number of tables that will have an auto update/create sampling rate lower than 5% of table</a:t>
          </a:r>
          <a:endParaRPr lang="pt-BR"/>
        </a:p>
      </dgm:t>
    </dgm:pt>
    <dgm:pt modelId="{19ABD527-43FA-4A1D-922F-AB1FAA348E34}" type="parTrans" cxnId="{DF5A71EE-8D13-4B0B-85BF-35DFEB74ED88}">
      <dgm:prSet/>
      <dgm:spPr/>
      <dgm:t>
        <a:bodyPr/>
        <a:lstStyle/>
        <a:p>
          <a:endParaRPr lang="pt-BR"/>
        </a:p>
      </dgm:t>
    </dgm:pt>
    <dgm:pt modelId="{107EFEA9-99DA-44F5-932D-26E24180C747}" type="sibTrans" cxnId="{DF5A71EE-8D13-4B0B-85BF-35DFEB74ED88}">
      <dgm:prSet/>
      <dgm:spPr/>
      <dgm:t>
        <a:bodyPr/>
        <a:lstStyle/>
        <a:p>
          <a:endParaRPr lang="pt-BR"/>
        </a:p>
      </dgm:t>
    </dgm:pt>
    <dgm:pt modelId="{FC1B8810-8D6A-42B7-96A3-538494DF7B49}">
      <dgm:prSet/>
      <dgm:spPr/>
      <dgm:t>
        <a:bodyPr/>
        <a:lstStyle/>
        <a:p>
          <a:r>
            <a:rPr lang="en-US"/>
            <a:t>Number of estimated events of stats being updated from fullscan to sample(due to an auto-update)</a:t>
          </a:r>
          <a:endParaRPr lang="pt-BR"/>
        </a:p>
      </dgm:t>
    </dgm:pt>
    <dgm:pt modelId="{511BE97A-C3A5-4DCA-8410-210E401C83B8}" type="parTrans" cxnId="{1D017F95-0F05-499E-B891-5C27B41FFEEC}">
      <dgm:prSet/>
      <dgm:spPr/>
      <dgm:t>
        <a:bodyPr/>
        <a:lstStyle/>
        <a:p>
          <a:endParaRPr lang="pt-BR"/>
        </a:p>
      </dgm:t>
    </dgm:pt>
    <dgm:pt modelId="{922D24B9-BD24-4812-960E-69ADF9E1FE7C}" type="sibTrans" cxnId="{1D017F95-0F05-499E-B891-5C27B41FFEEC}">
      <dgm:prSet/>
      <dgm:spPr/>
      <dgm:t>
        <a:bodyPr/>
        <a:lstStyle/>
        <a:p>
          <a:endParaRPr lang="pt-BR"/>
        </a:p>
      </dgm:t>
    </dgm:pt>
    <dgm:pt modelId="{E086D99E-9540-4990-8713-78A788ABA8C3}">
      <dgm:prSet/>
      <dgm:spPr/>
      <dgm:t>
        <a:bodyPr/>
        <a:lstStyle/>
        <a:p>
          <a:r>
            <a:rPr lang="en-US"/>
            <a:t>Number of statistics with modifications greater than 1000 or 1% of table</a:t>
          </a:r>
          <a:endParaRPr lang="pt-BR"/>
        </a:p>
      </dgm:t>
    </dgm:pt>
    <dgm:pt modelId="{08535580-2260-42B6-9778-B9C415ABB37C}" type="parTrans" cxnId="{AE3601A3-D60F-48E8-838D-A8439F4E6191}">
      <dgm:prSet/>
      <dgm:spPr/>
      <dgm:t>
        <a:bodyPr/>
        <a:lstStyle/>
        <a:p>
          <a:endParaRPr lang="pt-BR"/>
        </a:p>
      </dgm:t>
    </dgm:pt>
    <dgm:pt modelId="{352A55C9-8D45-4910-8474-8DB1AB5EA21F}" type="sibTrans" cxnId="{AE3601A3-D60F-48E8-838D-A8439F4E6191}">
      <dgm:prSet/>
      <dgm:spPr/>
      <dgm:t>
        <a:bodyPr/>
        <a:lstStyle/>
        <a:p>
          <a:endParaRPr lang="pt-BR"/>
        </a:p>
      </dgm:t>
    </dgm:pt>
    <dgm:pt modelId="{26D5F142-E915-44FF-BF3B-66CEBE9C95E4}">
      <dgm:prSet/>
      <dgm:spPr/>
      <dgm:t>
        <a:bodyPr/>
        <a:lstStyle/>
        <a:p>
          <a:r>
            <a:rPr lang="en-US"/>
            <a:t>Number of stats with only 1 update since creation</a:t>
          </a:r>
          <a:endParaRPr lang="pt-BR"/>
        </a:p>
      </dgm:t>
    </dgm:pt>
    <dgm:pt modelId="{07EE126E-2CAC-4D7A-A6FA-7BF61CAE4958}" type="parTrans" cxnId="{C4EE3DAF-6B15-4A14-8DBA-71D33AFB98F5}">
      <dgm:prSet/>
      <dgm:spPr/>
      <dgm:t>
        <a:bodyPr/>
        <a:lstStyle/>
        <a:p>
          <a:endParaRPr lang="pt-BR"/>
        </a:p>
      </dgm:t>
    </dgm:pt>
    <dgm:pt modelId="{09C1A643-DA2A-4ADB-B70F-4FBCA4C94CF2}" type="sibTrans" cxnId="{C4EE3DAF-6B15-4A14-8DBA-71D33AFB98F5}">
      <dgm:prSet/>
      <dgm:spPr/>
      <dgm:t>
        <a:bodyPr/>
        <a:lstStyle/>
        <a:p>
          <a:endParaRPr lang="pt-BR"/>
        </a:p>
      </dgm:t>
    </dgm:pt>
    <dgm:pt modelId="{F59A6B1A-1871-4E87-8BC9-AA76DD8D12C1}">
      <dgm:prSet/>
      <dgm:spPr/>
      <dgm:t>
        <a:bodyPr/>
        <a:lstStyle/>
        <a:p>
          <a:r>
            <a:rPr lang="pt-BR"/>
            <a:t>Number of duplicated stats</a:t>
          </a:r>
        </a:p>
      </dgm:t>
    </dgm:pt>
    <dgm:pt modelId="{0C9B787B-8B2E-4BC0-980F-8AB2F998477F}" type="parTrans" cxnId="{1EA9F1B3-5529-41B0-A93D-E2FE96DD5CA3}">
      <dgm:prSet/>
      <dgm:spPr/>
      <dgm:t>
        <a:bodyPr/>
        <a:lstStyle/>
        <a:p>
          <a:endParaRPr lang="pt-BR"/>
        </a:p>
      </dgm:t>
    </dgm:pt>
    <dgm:pt modelId="{E50EE0A1-505C-4F4F-AFF0-8F7CCBC5B635}" type="sibTrans" cxnId="{1EA9F1B3-5529-41B0-A93D-E2FE96DD5CA3}">
      <dgm:prSet/>
      <dgm:spPr/>
      <dgm:t>
        <a:bodyPr/>
        <a:lstStyle/>
        <a:p>
          <a:endParaRPr lang="pt-BR"/>
        </a:p>
      </dgm:t>
    </dgm:pt>
    <dgm:pt modelId="{4DA852FA-DA56-4998-99F1-30C499FB7D9D}">
      <dgm:prSet/>
      <dgm:spPr/>
      <dgm:t>
        <a:bodyPr/>
        <a:lstStyle/>
        <a:p>
          <a:r>
            <a:rPr lang="pt-BR"/>
            <a:t>Number of unused stats</a:t>
          </a:r>
        </a:p>
      </dgm:t>
    </dgm:pt>
    <dgm:pt modelId="{4D6C3F76-9C74-43F6-8179-8A2C4B6D15EE}" type="parTrans" cxnId="{A82ABFD6-386D-41B3-9A02-A0A30C7C240A}">
      <dgm:prSet/>
      <dgm:spPr/>
      <dgm:t>
        <a:bodyPr/>
        <a:lstStyle/>
        <a:p>
          <a:endParaRPr lang="pt-BR"/>
        </a:p>
      </dgm:t>
    </dgm:pt>
    <dgm:pt modelId="{1D69551D-6A60-4237-9ADE-38DB1E11FEFF}" type="sibTrans" cxnId="{A82ABFD6-386D-41B3-9A02-A0A30C7C240A}">
      <dgm:prSet/>
      <dgm:spPr/>
      <dgm:t>
        <a:bodyPr/>
        <a:lstStyle/>
        <a:p>
          <a:endParaRPr lang="pt-BR"/>
        </a:p>
      </dgm:t>
    </dgm:pt>
    <dgm:pt modelId="{D56C2979-7D35-4ADF-9ED3-A0E2D9C9A2AC}">
      <dgm:prSet/>
      <dgm:spPr/>
      <dgm:t>
        <a:bodyPr/>
        <a:lstStyle/>
        <a:p>
          <a:r>
            <a:rPr lang="en-US" dirty="0"/>
            <a:t>Number of missing multi-column stats</a:t>
          </a:r>
          <a:endParaRPr lang="pt-BR" dirty="0"/>
        </a:p>
      </dgm:t>
    </dgm:pt>
    <dgm:pt modelId="{68FF980C-DF7B-4377-83B9-90198395AD1B}" type="parTrans" cxnId="{6C21361F-2A18-4EF4-833F-14EEB88B8CE6}">
      <dgm:prSet/>
      <dgm:spPr/>
      <dgm:t>
        <a:bodyPr/>
        <a:lstStyle/>
        <a:p>
          <a:endParaRPr lang="pt-BR"/>
        </a:p>
      </dgm:t>
    </dgm:pt>
    <dgm:pt modelId="{3223830B-3B6F-4AB5-9F2F-7B9A5AC2D5D1}" type="sibTrans" cxnId="{6C21361F-2A18-4EF4-833F-14EEB88B8CE6}">
      <dgm:prSet/>
      <dgm:spPr/>
      <dgm:t>
        <a:bodyPr/>
        <a:lstStyle/>
        <a:p>
          <a:endParaRPr lang="pt-BR"/>
        </a:p>
      </dgm:t>
    </dgm:pt>
    <dgm:pt modelId="{4C32C1FB-53FC-49C6-ABA8-80043418FBA8}">
      <dgm:prSet/>
      <dgm:spPr/>
      <dgm:t>
        <a:bodyPr/>
        <a:lstStyle/>
        <a:p>
          <a:r>
            <a:rPr lang="en-US"/>
            <a:t>Number of multi-column stats auto created on SQL 2000</a:t>
          </a:r>
          <a:endParaRPr lang="pt-BR"/>
        </a:p>
      </dgm:t>
    </dgm:pt>
    <dgm:pt modelId="{E56F3F56-37B5-4BF2-980A-C92DFE816554}" type="parTrans" cxnId="{8796F2EB-4339-4556-9BAC-2F606B939D0E}">
      <dgm:prSet/>
      <dgm:spPr/>
      <dgm:t>
        <a:bodyPr/>
        <a:lstStyle/>
        <a:p>
          <a:endParaRPr lang="pt-BR"/>
        </a:p>
      </dgm:t>
    </dgm:pt>
    <dgm:pt modelId="{58960459-6C60-483F-85D8-44B79B5164A9}" type="sibTrans" cxnId="{8796F2EB-4339-4556-9BAC-2F606B939D0E}">
      <dgm:prSet/>
      <dgm:spPr/>
      <dgm:t>
        <a:bodyPr/>
        <a:lstStyle/>
        <a:p>
          <a:endParaRPr lang="pt-BR"/>
        </a:p>
      </dgm:t>
    </dgm:pt>
    <dgm:pt modelId="{8249B663-2DF5-4FF7-839B-D165A4633164}">
      <dgm:prSet/>
      <dgm:spPr/>
      <dgm:t>
        <a:bodyPr/>
        <a:lstStyle/>
        <a:p>
          <a:r>
            <a:rPr lang="en-US"/>
            <a:t>Number of missing column stats events from default trace</a:t>
          </a:r>
          <a:endParaRPr lang="pt-BR"/>
        </a:p>
      </dgm:t>
    </dgm:pt>
    <dgm:pt modelId="{8AFB05CC-F1E5-4A73-94F4-C8C14E8934A4}" type="parTrans" cxnId="{41201295-8932-4235-91DC-B749C77B329F}">
      <dgm:prSet/>
      <dgm:spPr/>
      <dgm:t>
        <a:bodyPr/>
        <a:lstStyle/>
        <a:p>
          <a:endParaRPr lang="pt-BR"/>
        </a:p>
      </dgm:t>
    </dgm:pt>
    <dgm:pt modelId="{6D96D765-F761-4BC5-9D14-7F564ABFE706}" type="sibTrans" cxnId="{41201295-8932-4235-91DC-B749C77B329F}">
      <dgm:prSet/>
      <dgm:spPr/>
      <dgm:t>
        <a:bodyPr/>
        <a:lstStyle/>
        <a:p>
          <a:endParaRPr lang="pt-BR"/>
        </a:p>
      </dgm:t>
    </dgm:pt>
    <dgm:pt modelId="{692E09A3-1073-482D-B75E-EBC64AAD0CE7}">
      <dgm:prSet/>
      <dgm:spPr/>
      <dgm:t>
        <a:bodyPr/>
        <a:lstStyle/>
        <a:p>
          <a:r>
            <a:rPr lang="pt-BR"/>
            <a:t>Number of hypothetical stats</a:t>
          </a:r>
        </a:p>
      </dgm:t>
    </dgm:pt>
    <dgm:pt modelId="{D2053494-F8D8-43DA-A703-62FC8A1A258C}" type="parTrans" cxnId="{861E4519-DDFC-458F-A209-8D08A95EB55F}">
      <dgm:prSet/>
      <dgm:spPr/>
      <dgm:t>
        <a:bodyPr/>
        <a:lstStyle/>
        <a:p>
          <a:endParaRPr lang="pt-BR"/>
        </a:p>
      </dgm:t>
    </dgm:pt>
    <dgm:pt modelId="{D8E5F031-C151-4168-81A5-4F07812EBCFA}" type="sibTrans" cxnId="{861E4519-DDFC-458F-A209-8D08A95EB55F}">
      <dgm:prSet/>
      <dgm:spPr/>
      <dgm:t>
        <a:bodyPr/>
        <a:lstStyle/>
        <a:p>
          <a:endParaRPr lang="pt-BR"/>
        </a:p>
      </dgm:t>
    </dgm:pt>
    <dgm:pt modelId="{AC465F0C-8F4E-462C-8FF9-E87B7368E5F2}">
      <dgm:prSet/>
      <dgm:spPr/>
      <dgm:t>
        <a:bodyPr/>
        <a:lstStyle/>
        <a:p>
          <a:r>
            <a:rPr lang="en-US"/>
            <a:t>Number of stats with empty histograms</a:t>
          </a:r>
          <a:endParaRPr lang="pt-BR"/>
        </a:p>
      </dgm:t>
    </dgm:pt>
    <dgm:pt modelId="{3F5B4AA6-F2C6-4417-AB67-10CBCC1ACC7D}" type="parTrans" cxnId="{AA38D76B-5E0D-455F-9794-C07C1135D065}">
      <dgm:prSet/>
      <dgm:spPr/>
      <dgm:t>
        <a:bodyPr/>
        <a:lstStyle/>
        <a:p>
          <a:endParaRPr lang="pt-BR"/>
        </a:p>
      </dgm:t>
    </dgm:pt>
    <dgm:pt modelId="{D0DEAC97-EBBD-4B27-A241-0FEB5A6828A6}" type="sibTrans" cxnId="{AA38D76B-5E0D-455F-9794-C07C1135D065}">
      <dgm:prSet/>
      <dgm:spPr/>
      <dgm:t>
        <a:bodyPr/>
        <a:lstStyle/>
        <a:p>
          <a:endParaRPr lang="pt-BR"/>
        </a:p>
      </dgm:t>
    </dgm:pt>
    <dgm:pt modelId="{9C778D47-54D1-44BC-BA0E-EEE67C467C4E}">
      <dgm:prSet/>
      <dgm:spPr/>
      <dgm:t>
        <a:bodyPr/>
        <a:lstStyle/>
        <a:p>
          <a:r>
            <a:rPr lang="en-US"/>
            <a:t>Number of tables with more stats than columns</a:t>
          </a:r>
          <a:endParaRPr lang="pt-BR"/>
        </a:p>
      </dgm:t>
    </dgm:pt>
    <dgm:pt modelId="{A703C405-36B8-4FA8-929A-18F57FF86955}" type="parTrans" cxnId="{63ACE05B-EA66-45DA-A52E-5E10035BEE71}">
      <dgm:prSet/>
      <dgm:spPr/>
      <dgm:t>
        <a:bodyPr/>
        <a:lstStyle/>
        <a:p>
          <a:endParaRPr lang="pt-BR"/>
        </a:p>
      </dgm:t>
    </dgm:pt>
    <dgm:pt modelId="{F5056118-8642-48A6-A47C-F00CD476D5D3}" type="sibTrans" cxnId="{63ACE05B-EA66-45DA-A52E-5E10035BEE71}">
      <dgm:prSet/>
      <dgm:spPr/>
      <dgm:t>
        <a:bodyPr/>
        <a:lstStyle/>
        <a:p>
          <a:endParaRPr lang="pt-BR"/>
        </a:p>
      </dgm:t>
    </dgm:pt>
    <dgm:pt modelId="{0BC7B9DF-E494-4535-82D6-23526D099892}">
      <dgm:prSet/>
      <dgm:spPr/>
      <dgm:t>
        <a:bodyPr/>
        <a:lstStyle/>
        <a:p>
          <a:r>
            <a:rPr lang="en-US" dirty="0"/>
            <a:t>Number of stats on LOBs (Large Objects) or BLOBs (Binary Large Objects)</a:t>
          </a:r>
          <a:endParaRPr lang="pt-BR" dirty="0"/>
        </a:p>
      </dgm:t>
    </dgm:pt>
    <dgm:pt modelId="{F34D193A-27D0-4201-8952-C73896A89F4A}" type="parTrans" cxnId="{6E594C77-C8AF-440F-BA5D-4E919F329255}">
      <dgm:prSet/>
      <dgm:spPr/>
      <dgm:t>
        <a:bodyPr/>
        <a:lstStyle/>
        <a:p>
          <a:endParaRPr lang="pt-BR"/>
        </a:p>
      </dgm:t>
    </dgm:pt>
    <dgm:pt modelId="{D0B6426B-46DE-427E-9F2D-D61A765778B2}" type="sibTrans" cxnId="{6E594C77-C8AF-440F-BA5D-4E919F329255}">
      <dgm:prSet/>
      <dgm:spPr/>
      <dgm:t>
        <a:bodyPr/>
        <a:lstStyle/>
        <a:p>
          <a:endParaRPr lang="pt-BR"/>
        </a:p>
      </dgm:t>
    </dgm:pt>
    <dgm:pt modelId="{B3E40A92-42EC-468A-8DA5-0E82C054E923}">
      <dgm:prSet/>
      <dgm:spPr/>
      <dgm:t>
        <a:bodyPr/>
        <a:lstStyle/>
        <a:p>
          <a:r>
            <a:rPr lang="en-US"/>
            <a:t>Number of stats using static auto-update threshold</a:t>
          </a:r>
          <a:endParaRPr lang="pt-BR"/>
        </a:p>
      </dgm:t>
    </dgm:pt>
    <dgm:pt modelId="{678A568D-ADFD-43B2-A37A-1F3A28F0BBA5}" type="parTrans" cxnId="{993BBD0A-9CBA-4E8C-8A7B-16374B1B9AC7}">
      <dgm:prSet/>
      <dgm:spPr/>
      <dgm:t>
        <a:bodyPr/>
        <a:lstStyle/>
        <a:p>
          <a:endParaRPr lang="pt-BR"/>
        </a:p>
      </dgm:t>
    </dgm:pt>
    <dgm:pt modelId="{19702A10-A463-493A-9A87-E06299A5C60D}" type="sibTrans" cxnId="{993BBD0A-9CBA-4E8C-8A7B-16374B1B9AC7}">
      <dgm:prSet/>
      <dgm:spPr/>
      <dgm:t>
        <a:bodyPr/>
        <a:lstStyle/>
        <a:p>
          <a:endParaRPr lang="pt-BR"/>
        </a:p>
      </dgm:t>
    </dgm:pt>
    <dgm:pt modelId="{E7682944-69E6-42F9-AC9B-27389AB48B03}">
      <dgm:prSet/>
      <dgm:spPr/>
      <dgm:t>
        <a:bodyPr/>
        <a:lstStyle/>
        <a:p>
          <a:r>
            <a:rPr lang="en-US"/>
            <a:t>Number of stats on partitioned tables not using incremental stats</a:t>
          </a:r>
          <a:endParaRPr lang="pt-BR"/>
        </a:p>
      </dgm:t>
    </dgm:pt>
    <dgm:pt modelId="{ACAF248D-4579-432D-B024-2B9F8F116CF3}" type="parTrans" cxnId="{70426A84-9EED-49C2-A617-6B99FD67F89F}">
      <dgm:prSet/>
      <dgm:spPr/>
      <dgm:t>
        <a:bodyPr/>
        <a:lstStyle/>
        <a:p>
          <a:endParaRPr lang="pt-BR"/>
        </a:p>
      </dgm:t>
    </dgm:pt>
    <dgm:pt modelId="{E8FE7EEC-8E50-4883-BF90-DAC2AD3A2CE6}" type="sibTrans" cxnId="{70426A84-9EED-49C2-A617-6B99FD67F89F}">
      <dgm:prSet/>
      <dgm:spPr/>
      <dgm:t>
        <a:bodyPr/>
        <a:lstStyle/>
        <a:p>
          <a:endParaRPr lang="pt-BR"/>
        </a:p>
      </dgm:t>
    </dgm:pt>
    <dgm:pt modelId="{92E8F2ED-8337-4E17-B019-A60531926A7B}">
      <dgm:prSet/>
      <dgm:spPr/>
      <dgm:t>
        <a:bodyPr/>
        <a:lstStyle/>
        <a:p>
          <a:r>
            <a:rPr lang="en-US"/>
            <a:t>Number of partitioned tables that will have a sample rate in a index rebuild</a:t>
          </a:r>
          <a:endParaRPr lang="pt-BR"/>
        </a:p>
      </dgm:t>
    </dgm:pt>
    <dgm:pt modelId="{C802D319-F3B6-40C8-8F32-6380114A5A94}" type="parTrans" cxnId="{4E066815-3419-45B8-86F7-BA6E8AED9797}">
      <dgm:prSet/>
      <dgm:spPr/>
      <dgm:t>
        <a:bodyPr/>
        <a:lstStyle/>
        <a:p>
          <a:endParaRPr lang="pt-BR"/>
        </a:p>
      </dgm:t>
    </dgm:pt>
    <dgm:pt modelId="{2A6BDAFB-D939-4707-B315-7D228C22178F}" type="sibTrans" cxnId="{4E066815-3419-45B8-86F7-BA6E8AED9797}">
      <dgm:prSet/>
      <dgm:spPr/>
      <dgm:t>
        <a:bodyPr/>
        <a:lstStyle/>
        <a:p>
          <a:endParaRPr lang="pt-BR"/>
        </a:p>
      </dgm:t>
    </dgm:pt>
    <dgm:pt modelId="{7F885BD5-F0D4-49FE-8D45-1D31EDD9F28C}">
      <dgm:prSet/>
      <dgm:spPr/>
      <dgm:t>
        <a:bodyPr/>
        <a:lstStyle/>
        <a:p>
          <a:r>
            <a:rPr lang="en-US"/>
            <a:t>Number of ascending/descending stats</a:t>
          </a:r>
          <a:endParaRPr lang="pt-BR"/>
        </a:p>
      </dgm:t>
    </dgm:pt>
    <dgm:pt modelId="{B8F30F39-34B6-4806-91D7-BDE331B2CFB5}" type="parTrans" cxnId="{B740A39B-5F89-41D5-ADB6-8CBDC58EFE08}">
      <dgm:prSet/>
      <dgm:spPr/>
      <dgm:t>
        <a:bodyPr/>
        <a:lstStyle/>
        <a:p>
          <a:endParaRPr lang="pt-BR"/>
        </a:p>
      </dgm:t>
    </dgm:pt>
    <dgm:pt modelId="{93A50497-697B-40B4-9CEB-2118DB97F9DC}" type="sibTrans" cxnId="{B740A39B-5F89-41D5-ADB6-8CBDC58EFE08}">
      <dgm:prSet/>
      <dgm:spPr/>
      <dgm:t>
        <a:bodyPr/>
        <a:lstStyle/>
        <a:p>
          <a:endParaRPr lang="pt-BR"/>
        </a:p>
      </dgm:t>
    </dgm:pt>
    <dgm:pt modelId="{1711D800-93F3-42BA-844D-62E4467488F8}">
      <dgm:prSet/>
      <dgm:spPr/>
      <dgm:t>
        <a:bodyPr/>
        <a:lstStyle/>
        <a:p>
          <a:r>
            <a:rPr lang="pt-BR"/>
            <a:t>Number of filtered stats</a:t>
          </a:r>
        </a:p>
      </dgm:t>
    </dgm:pt>
    <dgm:pt modelId="{1E0539A7-EA50-4508-8E70-A7E41D33500E}" type="parTrans" cxnId="{ADAD62F2-AE4A-426E-A44B-6C15F4EC0C47}">
      <dgm:prSet/>
      <dgm:spPr/>
      <dgm:t>
        <a:bodyPr/>
        <a:lstStyle/>
        <a:p>
          <a:endParaRPr lang="pt-BR"/>
        </a:p>
      </dgm:t>
    </dgm:pt>
    <dgm:pt modelId="{B08C5EA3-0BA7-491A-BF93-3D833723EB8C}" type="sibTrans" cxnId="{ADAD62F2-AE4A-426E-A44B-6C15F4EC0C47}">
      <dgm:prSet/>
      <dgm:spPr/>
      <dgm:t>
        <a:bodyPr/>
        <a:lstStyle/>
        <a:p>
          <a:endParaRPr lang="pt-BR"/>
        </a:p>
      </dgm:t>
    </dgm:pt>
    <dgm:pt modelId="{97017AA3-0917-4F53-B023-3906BC43A7F8}">
      <dgm:prSet/>
      <dgm:spPr/>
      <dgm:t>
        <a:bodyPr/>
        <a:lstStyle/>
        <a:p>
          <a:r>
            <a:rPr lang="en-US"/>
            <a:t>Number of good candidates for a filtered stats</a:t>
          </a:r>
          <a:endParaRPr lang="pt-BR"/>
        </a:p>
      </dgm:t>
    </dgm:pt>
    <dgm:pt modelId="{9729B6A7-18BA-46D9-991F-8689281AB36F}" type="parTrans" cxnId="{882A8C26-225C-4DAD-86AC-2C0790AB54F3}">
      <dgm:prSet/>
      <dgm:spPr/>
      <dgm:t>
        <a:bodyPr/>
        <a:lstStyle/>
        <a:p>
          <a:endParaRPr lang="pt-BR"/>
        </a:p>
      </dgm:t>
    </dgm:pt>
    <dgm:pt modelId="{5DE1CAC1-E65C-431E-8641-7C671AAC2316}" type="sibTrans" cxnId="{882A8C26-225C-4DAD-86AC-2C0790AB54F3}">
      <dgm:prSet/>
      <dgm:spPr/>
      <dgm:t>
        <a:bodyPr/>
        <a:lstStyle/>
        <a:p>
          <a:endParaRPr lang="pt-BR"/>
        </a:p>
      </dgm:t>
    </dgm:pt>
    <dgm:pt modelId="{DBE90E5A-318E-481B-B454-20094D91C122}">
      <dgm:prSet/>
      <dgm:spPr/>
      <dgm:t>
        <a:bodyPr/>
        <a:lstStyle/>
        <a:p>
          <a:r>
            <a:rPr lang="en-US"/>
            <a:t>Number of filtered stats considered out-of-date</a:t>
          </a:r>
          <a:endParaRPr lang="pt-BR"/>
        </a:p>
      </dgm:t>
    </dgm:pt>
    <dgm:pt modelId="{C55C1156-5FCE-4AC6-8C50-E4229D7F72BD}" type="parTrans" cxnId="{6E4FBA90-C552-487E-B927-856D6A1AC7D3}">
      <dgm:prSet/>
      <dgm:spPr/>
      <dgm:t>
        <a:bodyPr/>
        <a:lstStyle/>
        <a:p>
          <a:endParaRPr lang="pt-BR"/>
        </a:p>
      </dgm:t>
    </dgm:pt>
    <dgm:pt modelId="{8F801CC5-05DF-4865-B50B-30E8697D4A47}" type="sibTrans" cxnId="{6E4FBA90-C552-487E-B927-856D6A1AC7D3}">
      <dgm:prSet/>
      <dgm:spPr/>
      <dgm:t>
        <a:bodyPr/>
        <a:lstStyle/>
        <a:p>
          <a:endParaRPr lang="pt-BR"/>
        </a:p>
      </dgm:t>
    </dgm:pt>
    <dgm:pt modelId="{8E036396-8BD4-4FAB-97C5-6B0C5C6AB32C}">
      <dgm:prSet/>
      <dgm:spPr/>
      <dgm:t>
        <a:bodyPr/>
        <a:lstStyle/>
        <a:p>
          <a:r>
            <a:rPr lang="en-US" dirty="0"/>
            <a:t>Number of stats with "skewed" histograms causing bad cardinality estimation</a:t>
          </a:r>
          <a:endParaRPr lang="pt-BR" dirty="0"/>
        </a:p>
      </dgm:t>
    </dgm:pt>
    <dgm:pt modelId="{D3A0A9BC-C863-4A4E-8D36-E225564D0D1B}" type="parTrans" cxnId="{9179D392-C6A3-4B75-B2B2-13A630BD79CE}">
      <dgm:prSet/>
      <dgm:spPr/>
      <dgm:t>
        <a:bodyPr/>
        <a:lstStyle/>
        <a:p>
          <a:endParaRPr lang="pt-BR"/>
        </a:p>
      </dgm:t>
    </dgm:pt>
    <dgm:pt modelId="{3AF852F7-354B-4BB9-B9BF-0DA787D5CF24}" type="sibTrans" cxnId="{9179D392-C6A3-4B75-B2B2-13A630BD79CE}">
      <dgm:prSet/>
      <dgm:spPr/>
      <dgm:t>
        <a:bodyPr/>
        <a:lstStyle/>
        <a:p>
          <a:endParaRPr lang="pt-BR"/>
        </a:p>
      </dgm:t>
    </dgm:pt>
    <dgm:pt modelId="{6002CA74-4D0D-4000-9420-84FAD492396D}">
      <dgm:prSet/>
      <dgm:spPr/>
      <dgm:t>
        <a:bodyPr/>
        <a:lstStyle/>
        <a:p>
          <a:r>
            <a:rPr lang="en-US"/>
            <a:t>Number of stats with a histogram step with a RANGE_ROWS greater than 50% of rows in the histogram</a:t>
          </a:r>
          <a:endParaRPr lang="pt-BR"/>
        </a:p>
      </dgm:t>
    </dgm:pt>
    <dgm:pt modelId="{951026FC-BCD2-4BC6-A84C-E76CF158E408}" type="parTrans" cxnId="{156DCCEC-158F-4EA3-8A9D-D088BFEB4A5A}">
      <dgm:prSet/>
      <dgm:spPr/>
      <dgm:t>
        <a:bodyPr/>
        <a:lstStyle/>
        <a:p>
          <a:endParaRPr lang="pt-BR"/>
        </a:p>
      </dgm:t>
    </dgm:pt>
    <dgm:pt modelId="{C73A608C-34B8-47BB-B5E7-FCCCC0928212}" type="sibTrans" cxnId="{156DCCEC-158F-4EA3-8A9D-D088BFEB4A5A}">
      <dgm:prSet/>
      <dgm:spPr/>
      <dgm:t>
        <a:bodyPr/>
        <a:lstStyle/>
        <a:p>
          <a:endParaRPr lang="pt-BR"/>
        </a:p>
      </dgm:t>
    </dgm:pt>
    <dgm:pt modelId="{55DDB80F-DFC3-4318-A858-E95AEE1F48EE}">
      <dgm:prSet/>
      <dgm:spPr/>
      <dgm:t>
        <a:bodyPr/>
        <a:lstStyle/>
        <a:p>
          <a:r>
            <a:rPr lang="en-US"/>
            <a:t>Number of stats with a histogram step with a EQ_ROWS greater than 50% of rows in the histogram</a:t>
          </a:r>
          <a:endParaRPr lang="pt-BR"/>
        </a:p>
      </dgm:t>
    </dgm:pt>
    <dgm:pt modelId="{A62E3FF1-AABD-4423-BBEA-8C5CC992ECC3}" type="parTrans" cxnId="{701899D2-156C-4A2A-A333-4585D7C72BF5}">
      <dgm:prSet/>
      <dgm:spPr/>
      <dgm:t>
        <a:bodyPr/>
        <a:lstStyle/>
        <a:p>
          <a:endParaRPr lang="pt-BR"/>
        </a:p>
      </dgm:t>
    </dgm:pt>
    <dgm:pt modelId="{BBF34683-C914-444F-B426-BD4256B14052}" type="sibTrans" cxnId="{701899D2-156C-4A2A-A333-4585D7C72BF5}">
      <dgm:prSet/>
      <dgm:spPr/>
      <dgm:t>
        <a:bodyPr/>
        <a:lstStyle/>
        <a:p>
          <a:endParaRPr lang="pt-BR"/>
        </a:p>
      </dgm:t>
    </dgm:pt>
    <dgm:pt modelId="{BD8DB0B2-2E33-4844-8CFC-953B09FF843D}">
      <dgm:prSet/>
      <dgm:spPr/>
      <dgm:t>
        <a:bodyPr/>
        <a:lstStyle/>
        <a:p>
          <a:r>
            <a:rPr lang="en-US"/>
            <a:t>Number of stats with a histogram step indicating that a NULLs represents more than 10% of all rows in the histogram</a:t>
          </a:r>
          <a:endParaRPr lang="pt-BR"/>
        </a:p>
      </dgm:t>
    </dgm:pt>
    <dgm:pt modelId="{E863A8AB-6B4A-44C8-9C3F-95666D87249F}" type="parTrans" cxnId="{D90934FD-E765-4716-BEA6-5AB454022F70}">
      <dgm:prSet/>
      <dgm:spPr/>
      <dgm:t>
        <a:bodyPr/>
        <a:lstStyle/>
        <a:p>
          <a:endParaRPr lang="pt-BR"/>
        </a:p>
      </dgm:t>
    </dgm:pt>
    <dgm:pt modelId="{0E5FCFD4-2AAB-4E38-9F70-D563E77E6EC7}" type="sibTrans" cxnId="{D90934FD-E765-4716-BEA6-5AB454022F70}">
      <dgm:prSet/>
      <dgm:spPr/>
      <dgm:t>
        <a:bodyPr/>
        <a:lstStyle/>
        <a:p>
          <a:endParaRPr lang="pt-BR"/>
        </a:p>
      </dgm:t>
    </dgm:pt>
    <dgm:pt modelId="{7BC212EF-8EB7-4E8D-9405-E4EC26E08152}">
      <dgm:prSet/>
      <dgm:spPr/>
      <dgm:t>
        <a:bodyPr/>
        <a:lstStyle/>
        <a:p>
          <a:r>
            <a:rPr lang="en-US"/>
            <a:t>Number of stats with an unecessary(with no modifications) update</a:t>
          </a:r>
          <a:endParaRPr lang="pt-BR"/>
        </a:p>
      </dgm:t>
    </dgm:pt>
    <dgm:pt modelId="{12E53963-3B29-49E2-8D58-03831DFA1866}" type="parTrans" cxnId="{0902A120-5000-4146-A0F6-69E5BF0878A6}">
      <dgm:prSet/>
      <dgm:spPr/>
      <dgm:t>
        <a:bodyPr/>
        <a:lstStyle/>
        <a:p>
          <a:endParaRPr lang="pt-BR"/>
        </a:p>
      </dgm:t>
    </dgm:pt>
    <dgm:pt modelId="{53268BA9-D5D5-484B-9064-E6672674D4C3}" type="sibTrans" cxnId="{0902A120-5000-4146-A0F6-69E5BF0878A6}">
      <dgm:prSet/>
      <dgm:spPr/>
      <dgm:t>
        <a:bodyPr/>
        <a:lstStyle/>
        <a:p>
          <a:endParaRPr lang="pt-BR"/>
        </a:p>
      </dgm:t>
    </dgm:pt>
    <dgm:pt modelId="{5CEF1E14-923D-4318-8069-E3B97C4EF5A2}">
      <dgm:prSet/>
      <dgm:spPr/>
      <dgm:t>
        <a:bodyPr/>
        <a:lstStyle/>
        <a:p>
          <a:r>
            <a:rPr lang="en-US" dirty="0"/>
            <a:t>Number of stats with an event of update with interval of less than 15 minutes</a:t>
          </a:r>
          <a:endParaRPr lang="pt-BR" dirty="0"/>
        </a:p>
      </dgm:t>
    </dgm:pt>
    <dgm:pt modelId="{2EDC2F46-07CC-4643-B9F9-99924DBA96AD}" type="parTrans" cxnId="{857054B8-F7D9-49C0-BB6A-5BD972227059}">
      <dgm:prSet/>
      <dgm:spPr/>
      <dgm:t>
        <a:bodyPr/>
        <a:lstStyle/>
        <a:p>
          <a:endParaRPr lang="pt-BR"/>
        </a:p>
      </dgm:t>
    </dgm:pt>
    <dgm:pt modelId="{D22001F3-B242-420F-8EFB-19B27E51BD42}" type="sibTrans" cxnId="{857054B8-F7D9-49C0-BB6A-5BD972227059}">
      <dgm:prSet/>
      <dgm:spPr/>
      <dgm:t>
        <a:bodyPr/>
        <a:lstStyle/>
        <a:p>
          <a:endParaRPr lang="pt-BR"/>
        </a:p>
      </dgm:t>
    </dgm:pt>
    <dgm:pt modelId="{91F6E8E6-3155-4A62-BDAA-935A68B8C66C}">
      <dgm:prSet/>
      <dgm:spPr/>
      <dgm:t>
        <a:bodyPr/>
        <a:lstStyle/>
        <a:p>
          <a:r>
            <a:rPr lang="en-US"/>
            <a:t>Number of stats with an event of update with interval greater than 25 hours</a:t>
          </a:r>
          <a:endParaRPr lang="pt-BR"/>
        </a:p>
      </dgm:t>
    </dgm:pt>
    <dgm:pt modelId="{FE0EA104-7B89-49F3-9EF7-423508742A6C}" type="parTrans" cxnId="{2D81E19F-E8E8-4102-B1B7-75E1F672EC18}">
      <dgm:prSet/>
      <dgm:spPr/>
      <dgm:t>
        <a:bodyPr/>
        <a:lstStyle/>
        <a:p>
          <a:endParaRPr lang="pt-BR"/>
        </a:p>
      </dgm:t>
    </dgm:pt>
    <dgm:pt modelId="{A7276405-D0EF-4DB4-9D82-5F314C9E6009}" type="sibTrans" cxnId="{2D81E19F-E8E8-4102-B1B7-75E1F672EC18}">
      <dgm:prSet/>
      <dgm:spPr/>
      <dgm:t>
        <a:bodyPr/>
        <a:lstStyle/>
        <a:p>
          <a:endParaRPr lang="pt-BR"/>
        </a:p>
      </dgm:t>
    </dgm:pt>
    <dgm:pt modelId="{748106E1-94C5-4E5F-8720-9C5B7F51BB81}">
      <dgm:prSet/>
      <dgm:spPr/>
      <dgm:t>
        <a:bodyPr/>
        <a:lstStyle/>
        <a:p>
          <a:r>
            <a:rPr lang="en-US"/>
            <a:t>Number of stats with an estimated auto-update frequency of less than 1 hour</a:t>
          </a:r>
          <a:endParaRPr lang="pt-BR"/>
        </a:p>
      </dgm:t>
    </dgm:pt>
    <dgm:pt modelId="{079082F4-B16D-441E-B9B1-53133A12FCCC}" type="parTrans" cxnId="{54C75765-C4A4-44F0-9CBA-65189840E992}">
      <dgm:prSet/>
      <dgm:spPr/>
      <dgm:t>
        <a:bodyPr/>
        <a:lstStyle/>
        <a:p>
          <a:endParaRPr lang="pt-BR"/>
        </a:p>
      </dgm:t>
    </dgm:pt>
    <dgm:pt modelId="{BFCB5755-E539-4CD1-9CFB-859CB6359FD1}" type="sibTrans" cxnId="{54C75765-C4A4-44F0-9CBA-65189840E992}">
      <dgm:prSet/>
      <dgm:spPr/>
      <dgm:t>
        <a:bodyPr/>
        <a:lstStyle/>
        <a:p>
          <a:endParaRPr lang="pt-BR"/>
        </a:p>
      </dgm:t>
    </dgm:pt>
    <dgm:pt modelId="{70C03C0E-AFCC-4814-A953-91449106385A}">
      <dgm:prSet/>
      <dgm:spPr/>
      <dgm:t>
        <a:bodyPr/>
        <a:lstStyle/>
        <a:p>
          <a:r>
            <a:rPr lang="en-US"/>
            <a:t>Number of stats with modifications greater than the average of all objs</a:t>
          </a:r>
          <a:endParaRPr lang="pt-BR"/>
        </a:p>
      </dgm:t>
    </dgm:pt>
    <dgm:pt modelId="{FE4F9A2B-EEF7-413D-B0CA-1BE991E7A109}" type="parTrans" cxnId="{819BFADF-5C92-4814-A2B5-C5799067ED7F}">
      <dgm:prSet/>
      <dgm:spPr/>
      <dgm:t>
        <a:bodyPr/>
        <a:lstStyle/>
        <a:p>
          <a:endParaRPr lang="pt-BR"/>
        </a:p>
      </dgm:t>
    </dgm:pt>
    <dgm:pt modelId="{C71CFB89-856E-414C-B605-D0A3BC68365D}" type="sibTrans" cxnId="{819BFADF-5C92-4814-A2B5-C5799067ED7F}">
      <dgm:prSet/>
      <dgm:spPr/>
      <dgm:t>
        <a:bodyPr/>
        <a:lstStyle/>
        <a:p>
          <a:endParaRPr lang="pt-BR"/>
        </a:p>
      </dgm:t>
    </dgm:pt>
    <dgm:pt modelId="{3D01A41B-9519-4F69-867E-8121D81179DC}">
      <dgm:prSet/>
      <dgm:spPr/>
      <dgm:t>
        <a:bodyPr/>
        <a:lstStyle/>
        <a:p>
          <a:r>
            <a:rPr lang="en-US"/>
            <a:t>Number of stats with an auto-update about to be triggered</a:t>
          </a:r>
          <a:endParaRPr lang="pt-BR"/>
        </a:p>
      </dgm:t>
    </dgm:pt>
    <dgm:pt modelId="{05D54CBC-0FDD-4762-94C0-47E3F7F55E48}" type="parTrans" cxnId="{3B7ADDDE-EB12-48B2-BE9C-8F3D63DD7EE2}">
      <dgm:prSet/>
      <dgm:spPr/>
      <dgm:t>
        <a:bodyPr/>
        <a:lstStyle/>
        <a:p>
          <a:endParaRPr lang="pt-BR"/>
        </a:p>
      </dgm:t>
    </dgm:pt>
    <dgm:pt modelId="{56B15844-D0FA-4E6F-A600-82BE04145E1A}" type="sibTrans" cxnId="{3B7ADDDE-EB12-48B2-BE9C-8F3D63DD7EE2}">
      <dgm:prSet/>
      <dgm:spPr/>
      <dgm:t>
        <a:bodyPr/>
        <a:lstStyle/>
        <a:p>
          <a:endParaRPr lang="pt-BR"/>
        </a:p>
      </dgm:t>
    </dgm:pt>
    <dgm:pt modelId="{BA54E762-8360-4B2C-AFC4-F0B8C7833CAA}">
      <dgm:prSet/>
      <dgm:spPr/>
      <dgm:t>
        <a:bodyPr/>
        <a:lstStyle/>
        <a:p>
          <a:r>
            <a:rPr lang="en-US"/>
            <a:t>Number of stats with modifications greater than auto-update threshold</a:t>
          </a:r>
          <a:endParaRPr lang="pt-BR"/>
        </a:p>
      </dgm:t>
    </dgm:pt>
    <dgm:pt modelId="{C54AF5D3-275E-425A-92FB-6BDBA81DCDA5}" type="parTrans" cxnId="{7FCDF802-8C0C-4AAA-9649-383241689CC9}">
      <dgm:prSet/>
      <dgm:spPr/>
      <dgm:t>
        <a:bodyPr/>
        <a:lstStyle/>
        <a:p>
          <a:endParaRPr lang="pt-BR"/>
        </a:p>
      </dgm:t>
    </dgm:pt>
    <dgm:pt modelId="{BE7214B3-05FC-4E26-B4AB-48DE9A1C9A8D}" type="sibTrans" cxnId="{7FCDF802-8C0C-4AAA-9649-383241689CC9}">
      <dgm:prSet/>
      <dgm:spPr/>
      <dgm:t>
        <a:bodyPr/>
        <a:lstStyle/>
        <a:p>
          <a:endParaRPr lang="pt-BR"/>
        </a:p>
      </dgm:t>
    </dgm:pt>
    <dgm:pt modelId="{042169B0-E69A-474E-B663-35AADE592B5E}">
      <dgm:prSet/>
      <dgm:spPr/>
      <dgm:t>
        <a:bodyPr/>
        <a:lstStyle/>
        <a:p>
          <a:r>
            <a:rPr lang="en-US"/>
            <a:t>Number of long query plan compilation/optimization time due to an auto update/create stats</a:t>
          </a:r>
          <a:endParaRPr lang="pt-BR"/>
        </a:p>
      </dgm:t>
    </dgm:pt>
    <dgm:pt modelId="{BCF29E6D-9F14-42C5-AD35-A6DF5414B99F}" type="parTrans" cxnId="{FEE3393D-BF6D-4658-862D-F286A2816E6B}">
      <dgm:prSet/>
      <dgm:spPr/>
      <dgm:t>
        <a:bodyPr/>
        <a:lstStyle/>
        <a:p>
          <a:endParaRPr lang="pt-BR"/>
        </a:p>
      </dgm:t>
    </dgm:pt>
    <dgm:pt modelId="{A98D21A7-0290-4DE1-9C3B-BD3A72724314}" type="sibTrans" cxnId="{FEE3393D-BF6D-4658-862D-F286A2816E6B}">
      <dgm:prSet/>
      <dgm:spPr/>
      <dgm:t>
        <a:bodyPr/>
        <a:lstStyle/>
        <a:p>
          <a:endParaRPr lang="pt-BR"/>
        </a:p>
      </dgm:t>
    </dgm:pt>
    <dgm:pt modelId="{46EF8783-4098-4211-B64E-9CDD66CF7303}">
      <dgm:prSet/>
      <dgm:spPr/>
      <dgm:t>
        <a:bodyPr/>
        <a:lstStyle/>
        <a:p>
          <a:r>
            <a:rPr lang="en-US"/>
            <a:t>Number of statistics with wrong metadata order</a:t>
          </a:r>
          <a:endParaRPr lang="pt-BR"/>
        </a:p>
      </dgm:t>
    </dgm:pt>
    <dgm:pt modelId="{1043E4E7-5119-4AC0-97C9-0E838611DD0D}" type="parTrans" cxnId="{E7B519E2-6492-4658-AE74-C80D1CEC1189}">
      <dgm:prSet/>
      <dgm:spPr/>
      <dgm:t>
        <a:bodyPr/>
        <a:lstStyle/>
        <a:p>
          <a:endParaRPr lang="pt-BR"/>
        </a:p>
      </dgm:t>
    </dgm:pt>
    <dgm:pt modelId="{8B80BB2D-A032-433B-95B1-6C8783D448CE}" type="sibTrans" cxnId="{E7B519E2-6492-4658-AE74-C80D1CEC1189}">
      <dgm:prSet/>
      <dgm:spPr/>
      <dgm:t>
        <a:bodyPr/>
        <a:lstStyle/>
        <a:p>
          <a:endParaRPr lang="pt-BR"/>
        </a:p>
      </dgm:t>
    </dgm:pt>
    <dgm:pt modelId="{FF5AA431-9662-47FD-8B09-56008F647336}">
      <dgm:prSet/>
      <dgm:spPr/>
      <dgm:t>
        <a:bodyPr/>
        <a:lstStyle/>
        <a:p>
          <a:r>
            <a:rPr lang="en-US"/>
            <a:t>Number of tables with clustered ColumnStore indexes that may report wrong number of modifications</a:t>
          </a:r>
          <a:endParaRPr lang="pt-BR"/>
        </a:p>
      </dgm:t>
    </dgm:pt>
    <dgm:pt modelId="{D7AF6500-3FDF-4DC0-8054-2F5B8CEC8901}" type="parTrans" cxnId="{BB9CCC86-8957-4479-94B9-0C2CC5704AA8}">
      <dgm:prSet/>
      <dgm:spPr/>
      <dgm:t>
        <a:bodyPr/>
        <a:lstStyle/>
        <a:p>
          <a:endParaRPr lang="pt-BR"/>
        </a:p>
      </dgm:t>
    </dgm:pt>
    <dgm:pt modelId="{AD5D0244-AC08-4EE9-A70B-12DEE4BC4D41}" type="sibTrans" cxnId="{BB9CCC86-8957-4479-94B9-0C2CC5704AA8}">
      <dgm:prSet/>
      <dgm:spPr/>
      <dgm:t>
        <a:bodyPr/>
        <a:lstStyle/>
        <a:p>
          <a:endParaRPr lang="pt-BR"/>
        </a:p>
      </dgm:t>
    </dgm:pt>
    <dgm:pt modelId="{E43E225E-2D3C-42D1-A264-90776CE22C3D}">
      <dgm:prSet/>
      <dgm:spPr/>
      <dgm:t>
        <a:bodyPr/>
        <a:lstStyle/>
        <a:p>
          <a:r>
            <a:rPr lang="en-US"/>
            <a:t>Number of sort spilled to tempdb due to an auto update/create stats</a:t>
          </a:r>
          <a:endParaRPr lang="pt-BR"/>
        </a:p>
      </dgm:t>
    </dgm:pt>
    <dgm:pt modelId="{2DE55483-0899-46C9-BB2C-D3B18BF4DC93}" type="parTrans" cxnId="{FA37C3AA-0C68-4C20-A3EE-9BBFB8EAF41C}">
      <dgm:prSet/>
      <dgm:spPr/>
      <dgm:t>
        <a:bodyPr/>
        <a:lstStyle/>
        <a:p>
          <a:endParaRPr lang="pt-BR"/>
        </a:p>
      </dgm:t>
    </dgm:pt>
    <dgm:pt modelId="{92DB6711-C728-4F6B-9518-55BC3AF002AB}" type="sibTrans" cxnId="{FA37C3AA-0C68-4C20-A3EE-9BBFB8EAF41C}">
      <dgm:prSet/>
      <dgm:spPr/>
      <dgm:t>
        <a:bodyPr/>
        <a:lstStyle/>
        <a:p>
          <a:endParaRPr lang="pt-BR"/>
        </a:p>
      </dgm:t>
    </dgm:pt>
    <dgm:pt modelId="{0AFBB738-1D16-4A47-8927-913D1AF0B005}">
      <dgm:prSet/>
      <dgm:spPr/>
      <dgm:t>
        <a:bodyPr/>
        <a:lstStyle/>
        <a:p>
          <a:r>
            <a:rPr lang="en-US"/>
            <a:t>Number of DBs with auto-update-stats disabled</a:t>
          </a:r>
          <a:endParaRPr lang="pt-BR"/>
        </a:p>
      </dgm:t>
    </dgm:pt>
    <dgm:pt modelId="{E0DF6888-527B-42CB-950A-68CD162CD7BD}" type="parTrans" cxnId="{C5AA91D9-2B83-4F08-9763-8028165F25C8}">
      <dgm:prSet/>
      <dgm:spPr/>
      <dgm:t>
        <a:bodyPr/>
        <a:lstStyle/>
        <a:p>
          <a:endParaRPr lang="pt-BR"/>
        </a:p>
      </dgm:t>
    </dgm:pt>
    <dgm:pt modelId="{A5ADC24A-C143-479D-8E73-74B456F4A86A}" type="sibTrans" cxnId="{C5AA91D9-2B83-4F08-9763-8028165F25C8}">
      <dgm:prSet/>
      <dgm:spPr/>
      <dgm:t>
        <a:bodyPr/>
        <a:lstStyle/>
        <a:p>
          <a:endParaRPr lang="pt-BR"/>
        </a:p>
      </dgm:t>
    </dgm:pt>
    <dgm:pt modelId="{5F6847C9-E47B-4EB2-9D75-F4614A60C2C2}">
      <dgm:prSet/>
      <dgm:spPr/>
      <dgm:t>
        <a:bodyPr/>
        <a:lstStyle/>
        <a:p>
          <a:r>
            <a:rPr lang="en-US"/>
            <a:t>Number of DBs with auto-create-stats disabled</a:t>
          </a:r>
          <a:endParaRPr lang="pt-BR"/>
        </a:p>
      </dgm:t>
    </dgm:pt>
    <dgm:pt modelId="{7C6D0E09-1069-40DF-B4E9-9BA4C98843CF}" type="parTrans" cxnId="{A4EB584F-1244-4D97-BB08-5ED006BBA238}">
      <dgm:prSet/>
      <dgm:spPr/>
      <dgm:t>
        <a:bodyPr/>
        <a:lstStyle/>
        <a:p>
          <a:endParaRPr lang="pt-BR"/>
        </a:p>
      </dgm:t>
    </dgm:pt>
    <dgm:pt modelId="{A1EDAA3A-E6CC-4500-940C-BF050B34C5CE}" type="sibTrans" cxnId="{A4EB584F-1244-4D97-BB08-5ED006BBA238}">
      <dgm:prSet/>
      <dgm:spPr/>
      <dgm:t>
        <a:bodyPr/>
        <a:lstStyle/>
        <a:p>
          <a:endParaRPr lang="pt-BR"/>
        </a:p>
      </dgm:t>
    </dgm:pt>
    <dgm:pt modelId="{C8F61102-6D52-47E2-B602-252E3C515017}">
      <dgm:prSet/>
      <dgm:spPr/>
      <dgm:t>
        <a:bodyPr/>
        <a:lstStyle/>
        <a:p>
          <a:r>
            <a:rPr lang="en-US" dirty="0"/>
            <a:t>Number of DBs using auto-create-stats-async, but with auto-update stats disabled</a:t>
          </a:r>
          <a:endParaRPr lang="pt-BR" dirty="0"/>
        </a:p>
      </dgm:t>
    </dgm:pt>
    <dgm:pt modelId="{53EA86F5-8C66-4D27-B32E-4E24DF532330}" type="parTrans" cxnId="{2B297E9A-C802-417C-91C1-EC2B13DFD45A}">
      <dgm:prSet/>
      <dgm:spPr/>
      <dgm:t>
        <a:bodyPr/>
        <a:lstStyle/>
        <a:p>
          <a:endParaRPr lang="pt-BR"/>
        </a:p>
      </dgm:t>
    </dgm:pt>
    <dgm:pt modelId="{A6420B4D-2128-4BB7-ADDE-93FD1B2C06FA}" type="sibTrans" cxnId="{2B297E9A-C802-417C-91C1-EC2B13DFD45A}">
      <dgm:prSet/>
      <dgm:spPr/>
      <dgm:t>
        <a:bodyPr/>
        <a:lstStyle/>
        <a:p>
          <a:endParaRPr lang="pt-BR"/>
        </a:p>
      </dgm:t>
    </dgm:pt>
    <dgm:pt modelId="{22980786-1288-42F3-942B-D080986EC840}">
      <dgm:prSet/>
      <dgm:spPr/>
      <dgm:t>
        <a:bodyPr/>
        <a:lstStyle/>
        <a:p>
          <a:r>
            <a:rPr lang="en-US"/>
            <a:t>Number of DBs with partitioned tables, but not set to use incremental stats</a:t>
          </a:r>
          <a:endParaRPr lang="pt-BR"/>
        </a:p>
      </dgm:t>
    </dgm:pt>
    <dgm:pt modelId="{0C918EF1-256D-4C92-90AD-4ACCCB3CAC9E}" type="parTrans" cxnId="{F1EAC5D0-838A-471A-BEC7-B93385097446}">
      <dgm:prSet/>
      <dgm:spPr/>
      <dgm:t>
        <a:bodyPr/>
        <a:lstStyle/>
        <a:p>
          <a:endParaRPr lang="pt-BR"/>
        </a:p>
      </dgm:t>
    </dgm:pt>
    <dgm:pt modelId="{EFF8B694-48A0-4377-BF81-D77C0D241747}" type="sibTrans" cxnId="{F1EAC5D0-838A-471A-BEC7-B93385097446}">
      <dgm:prSet/>
      <dgm:spPr/>
      <dgm:t>
        <a:bodyPr/>
        <a:lstStyle/>
        <a:p>
          <a:endParaRPr lang="pt-BR"/>
        </a:p>
      </dgm:t>
    </dgm:pt>
    <dgm:pt modelId="{2E8DF14A-390D-4553-BCBE-A3317B228357}">
      <dgm:prSet/>
      <dgm:spPr/>
      <dgm:t>
        <a:bodyPr/>
        <a:lstStyle/>
        <a:p>
          <a:r>
            <a:rPr lang="en-US"/>
            <a:t>Number of multi-column stats with a bad leading column</a:t>
          </a:r>
          <a:endParaRPr lang="pt-BR"/>
        </a:p>
      </dgm:t>
    </dgm:pt>
    <dgm:pt modelId="{4D6EB19E-A97A-4389-976D-8094EC9FB010}" type="parTrans" cxnId="{B4D3DAAA-C269-4749-8BC1-6B4E4F40405C}">
      <dgm:prSet/>
      <dgm:spPr/>
      <dgm:t>
        <a:bodyPr/>
        <a:lstStyle/>
        <a:p>
          <a:endParaRPr lang="pt-BR"/>
        </a:p>
      </dgm:t>
    </dgm:pt>
    <dgm:pt modelId="{1E3FFB04-2D58-4CEF-8E33-340399529D35}" type="sibTrans" cxnId="{B4D3DAAA-C269-4749-8BC1-6B4E4F40405C}">
      <dgm:prSet/>
      <dgm:spPr/>
      <dgm:t>
        <a:bodyPr/>
        <a:lstStyle/>
        <a:p>
          <a:endParaRPr lang="pt-BR"/>
        </a:p>
      </dgm:t>
    </dgm:pt>
    <dgm:pt modelId="{A82CC8C6-AC7C-46D1-BEB8-36E95D5F2952}">
      <dgm:prSet/>
      <dgm:spPr/>
      <dgm:t>
        <a:bodyPr/>
        <a:lstStyle/>
        <a:p>
          <a:r>
            <a:rPr lang="en-US"/>
            <a:t>Number of indexed views referenced in a module without noexpand query hint</a:t>
          </a:r>
          <a:endParaRPr lang="pt-BR"/>
        </a:p>
      </dgm:t>
    </dgm:pt>
    <dgm:pt modelId="{EE44FC76-176C-4B1B-86D6-0BC442B24C95}" type="parTrans" cxnId="{4480DB07-9035-44A8-8AB2-FE1B67C134C3}">
      <dgm:prSet/>
      <dgm:spPr/>
      <dgm:t>
        <a:bodyPr/>
        <a:lstStyle/>
        <a:p>
          <a:endParaRPr lang="pt-BR"/>
        </a:p>
      </dgm:t>
    </dgm:pt>
    <dgm:pt modelId="{519DF59A-D089-437B-BA4F-1073DBD9A137}" type="sibTrans" cxnId="{4480DB07-9035-44A8-8AB2-FE1B67C134C3}">
      <dgm:prSet/>
      <dgm:spPr/>
      <dgm:t>
        <a:bodyPr/>
        <a:lstStyle/>
        <a:p>
          <a:endParaRPr lang="pt-BR"/>
        </a:p>
      </dgm:t>
    </dgm:pt>
    <dgm:pt modelId="{10F1F36D-B2BE-4CDA-90E6-3F521FD9E6F1}">
      <dgm:prSet/>
      <dgm:spPr/>
      <dgm:t>
        <a:bodyPr/>
        <a:lstStyle/>
        <a:p>
          <a:r>
            <a:rPr lang="en-US"/>
            <a:t>Number of auto-update stats async pending on background job queue</a:t>
          </a:r>
          <a:endParaRPr lang="pt-BR"/>
        </a:p>
      </dgm:t>
    </dgm:pt>
    <dgm:pt modelId="{ED9916A7-7D30-4E33-80F9-1E8526162278}" type="parTrans" cxnId="{6962A2BF-2B46-403E-9C2D-5B381217B295}">
      <dgm:prSet/>
      <dgm:spPr/>
      <dgm:t>
        <a:bodyPr/>
        <a:lstStyle/>
        <a:p>
          <a:endParaRPr lang="pt-BR"/>
        </a:p>
      </dgm:t>
    </dgm:pt>
    <dgm:pt modelId="{5E8257B3-4159-4673-969A-D4249F46C795}" type="sibTrans" cxnId="{6962A2BF-2B46-403E-9C2D-5B381217B295}">
      <dgm:prSet/>
      <dgm:spPr/>
      <dgm:t>
        <a:bodyPr/>
        <a:lstStyle/>
        <a:p>
          <a:endParaRPr lang="pt-BR"/>
        </a:p>
      </dgm:t>
    </dgm:pt>
    <dgm:pt modelId="{417E425E-DA1C-45CE-9100-7D978A1AC74C}">
      <dgm:prSet/>
      <dgm:spPr/>
      <dgm:t>
        <a:bodyPr/>
        <a:lstStyle/>
        <a:p>
          <a:r>
            <a:rPr lang="en-US"/>
            <a:t>Number of modules manually running "update statistics"</a:t>
          </a:r>
          <a:endParaRPr lang="pt-BR"/>
        </a:p>
      </dgm:t>
    </dgm:pt>
    <dgm:pt modelId="{3539C74F-E8A7-4473-8ECE-3DF44EB5A0D5}" type="parTrans" cxnId="{31DFBBC4-D0A4-4CE7-899A-C5360CDCDB4C}">
      <dgm:prSet/>
      <dgm:spPr/>
      <dgm:t>
        <a:bodyPr/>
        <a:lstStyle/>
        <a:p>
          <a:endParaRPr lang="pt-BR"/>
        </a:p>
      </dgm:t>
    </dgm:pt>
    <dgm:pt modelId="{95C39097-12FC-4BA5-9815-F02FAB8B1697}" type="sibTrans" cxnId="{31DFBBC4-D0A4-4CE7-899A-C5360CDCDB4C}">
      <dgm:prSet/>
      <dgm:spPr/>
      <dgm:t>
        <a:bodyPr/>
        <a:lstStyle/>
        <a:p>
          <a:endParaRPr lang="pt-BR"/>
        </a:p>
      </dgm:t>
    </dgm:pt>
    <dgm:pt modelId="{AAC6374C-6DBF-4DD3-9641-2FF9E223ECA1}">
      <dgm:prSet/>
      <dgm:spPr/>
      <dgm:t>
        <a:bodyPr/>
        <a:lstStyle/>
        <a:p>
          <a:r>
            <a:rPr lang="en-US"/>
            <a:t>Number of plans with more than 50 loaded stats</a:t>
          </a:r>
          <a:endParaRPr lang="pt-BR"/>
        </a:p>
      </dgm:t>
    </dgm:pt>
    <dgm:pt modelId="{D70A8060-5207-4AE7-B605-254EC96A94D3}" type="parTrans" cxnId="{4AB27CB7-DB08-4726-82B4-95C90C586C70}">
      <dgm:prSet/>
      <dgm:spPr/>
      <dgm:t>
        <a:bodyPr/>
        <a:lstStyle/>
        <a:p>
          <a:endParaRPr lang="pt-BR"/>
        </a:p>
      </dgm:t>
    </dgm:pt>
    <dgm:pt modelId="{0E9E97D5-D4F6-4E56-A51A-36080D3625BA}" type="sibTrans" cxnId="{4AB27CB7-DB08-4726-82B4-95C90C586C70}">
      <dgm:prSet/>
      <dgm:spPr/>
      <dgm:t>
        <a:bodyPr/>
        <a:lstStyle/>
        <a:p>
          <a:endParaRPr lang="pt-BR"/>
        </a:p>
      </dgm:t>
    </dgm:pt>
    <dgm:pt modelId="{5EB6C017-0D91-4BD9-A1E3-FB5E1098B5A8}">
      <dgm:prSet/>
      <dgm:spPr/>
      <dgm:t>
        <a:bodyPr/>
        <a:lstStyle/>
        <a:p>
          <a:r>
            <a:rPr lang="en-US"/>
            <a:t>Number of plans with loaded statistics with high modification count greater than 1k</a:t>
          </a:r>
          <a:endParaRPr lang="pt-BR"/>
        </a:p>
      </dgm:t>
    </dgm:pt>
    <dgm:pt modelId="{95637EA0-7D09-4C57-AC7A-CB2A25B9925F}" type="parTrans" cxnId="{777FFF0F-A935-479F-BAD9-F9881DCB58DC}">
      <dgm:prSet/>
      <dgm:spPr/>
      <dgm:t>
        <a:bodyPr/>
        <a:lstStyle/>
        <a:p>
          <a:endParaRPr lang="pt-BR"/>
        </a:p>
      </dgm:t>
    </dgm:pt>
    <dgm:pt modelId="{87C4BB37-CBA5-43D3-B400-E7D3B5E9DADD}" type="sibTrans" cxnId="{777FFF0F-A935-479F-BAD9-F9881DCB58DC}">
      <dgm:prSet/>
      <dgm:spPr/>
      <dgm:t>
        <a:bodyPr/>
        <a:lstStyle/>
        <a:p>
          <a:endParaRPr lang="pt-BR"/>
        </a:p>
      </dgm:t>
    </dgm:pt>
    <dgm:pt modelId="{19B5BEA2-6A18-40F8-9C2E-8DB1872C37C1}">
      <dgm:prSet/>
      <dgm:spPr/>
      <dgm:t>
        <a:bodyPr/>
        <a:lstStyle/>
        <a:p>
          <a:r>
            <a:rPr lang="en-US"/>
            <a:t>Found a maintenance plan job? </a:t>
          </a:r>
          <a:endParaRPr lang="pt-BR"/>
        </a:p>
      </dgm:t>
    </dgm:pt>
    <dgm:pt modelId="{3C84A542-72DF-402C-AF9E-80EC1024B66F}" type="parTrans" cxnId="{8B1DC610-BC51-4019-BBF4-1EE38D9BC944}">
      <dgm:prSet/>
      <dgm:spPr/>
      <dgm:t>
        <a:bodyPr/>
        <a:lstStyle/>
        <a:p>
          <a:endParaRPr lang="pt-BR"/>
        </a:p>
      </dgm:t>
    </dgm:pt>
    <dgm:pt modelId="{E126FC46-CF5E-4443-B3F2-8B46144D7F16}" type="sibTrans" cxnId="{8B1DC610-BC51-4019-BBF4-1EE38D9BC944}">
      <dgm:prSet/>
      <dgm:spPr/>
      <dgm:t>
        <a:bodyPr/>
        <a:lstStyle/>
        <a:p>
          <a:endParaRPr lang="pt-BR"/>
        </a:p>
      </dgm:t>
    </dgm:pt>
    <dgm:pt modelId="{62E201C1-6AF7-4422-B4A2-106E2D3ED229}">
      <dgm:prSet/>
      <dgm:spPr/>
      <dgm:t>
        <a:bodyPr/>
        <a:lstStyle/>
        <a:p>
          <a:r>
            <a:rPr lang="en-US"/>
            <a:t>Is there an extended event tracking Auto_Stats event? </a:t>
          </a:r>
          <a:endParaRPr lang="pt-BR"/>
        </a:p>
      </dgm:t>
    </dgm:pt>
    <dgm:pt modelId="{4B4E46F9-DDB1-4DA0-A0B7-75A14D1538DB}" type="parTrans" cxnId="{387908FC-12AE-4125-B7C2-5C0A4F8EB8A2}">
      <dgm:prSet/>
      <dgm:spPr/>
      <dgm:t>
        <a:bodyPr/>
        <a:lstStyle/>
        <a:p>
          <a:endParaRPr lang="pt-BR"/>
        </a:p>
      </dgm:t>
    </dgm:pt>
    <dgm:pt modelId="{8663E400-75E9-4E5D-A578-DF7EB2943ECA}" type="sibTrans" cxnId="{387908FC-12AE-4125-B7C2-5C0A4F8EB8A2}">
      <dgm:prSet/>
      <dgm:spPr/>
      <dgm:t>
        <a:bodyPr/>
        <a:lstStyle/>
        <a:p>
          <a:endParaRPr lang="pt-BR"/>
        </a:p>
      </dgm:t>
    </dgm:pt>
    <dgm:pt modelId="{4392CFAB-8F0B-4D51-88C9-D3D4D9F0892F}">
      <dgm:prSet/>
      <dgm:spPr/>
      <dgm:t>
        <a:bodyPr/>
        <a:lstStyle/>
        <a:p>
          <a:r>
            <a:rPr lang="en-US"/>
            <a:t>Trace flag 2371 usage should be considered</a:t>
          </a:r>
          <a:endParaRPr lang="pt-BR"/>
        </a:p>
      </dgm:t>
    </dgm:pt>
    <dgm:pt modelId="{C8AF8266-4383-4ED9-9A49-AA857690C578}" type="parTrans" cxnId="{054A99F7-07B8-4C63-B979-4BDA75BF3286}">
      <dgm:prSet/>
      <dgm:spPr/>
      <dgm:t>
        <a:bodyPr/>
        <a:lstStyle/>
        <a:p>
          <a:endParaRPr lang="pt-BR"/>
        </a:p>
      </dgm:t>
    </dgm:pt>
    <dgm:pt modelId="{5D4FDF4C-7D8C-4613-B03E-15D5BCBF5570}" type="sibTrans" cxnId="{054A99F7-07B8-4C63-B979-4BDA75BF3286}">
      <dgm:prSet/>
      <dgm:spPr/>
      <dgm:t>
        <a:bodyPr/>
        <a:lstStyle/>
        <a:p>
          <a:endParaRPr lang="pt-BR"/>
        </a:p>
      </dgm:t>
    </dgm:pt>
    <dgm:pt modelId="{BC286DA4-FCCD-480A-9072-174F6FDC28FB}">
      <dgm:prSet/>
      <dgm:spPr/>
      <dgm:t>
        <a:bodyPr/>
        <a:lstStyle/>
        <a:p>
          <a:r>
            <a:rPr lang="en-US"/>
            <a:t>Trace flag 4139 usage should be considered</a:t>
          </a:r>
          <a:endParaRPr lang="pt-BR"/>
        </a:p>
      </dgm:t>
    </dgm:pt>
    <dgm:pt modelId="{8BB84ED7-4E62-40A9-8A56-23BC76F8CF15}" type="parTrans" cxnId="{DA0D4463-6678-4F8A-B5E1-47BD21DCAAB1}">
      <dgm:prSet/>
      <dgm:spPr/>
      <dgm:t>
        <a:bodyPr/>
        <a:lstStyle/>
        <a:p>
          <a:endParaRPr lang="pt-BR"/>
        </a:p>
      </dgm:t>
    </dgm:pt>
    <dgm:pt modelId="{240DA6A1-F0F7-4DE3-AEF8-73AE159A977A}" type="sibTrans" cxnId="{DA0D4463-6678-4F8A-B5E1-47BD21DCAAB1}">
      <dgm:prSet/>
      <dgm:spPr/>
      <dgm:t>
        <a:bodyPr/>
        <a:lstStyle/>
        <a:p>
          <a:endParaRPr lang="pt-BR"/>
        </a:p>
      </dgm:t>
    </dgm:pt>
    <dgm:pt modelId="{721F2CF5-037C-419F-9E50-463121BB52ED}">
      <dgm:prSet/>
      <dgm:spPr/>
      <dgm:t>
        <a:bodyPr/>
        <a:lstStyle/>
        <a:p>
          <a:r>
            <a:rPr lang="en-US"/>
            <a:t>Trace flags 2389 and 2390 usage should be considered</a:t>
          </a:r>
          <a:endParaRPr lang="pt-BR"/>
        </a:p>
      </dgm:t>
    </dgm:pt>
    <dgm:pt modelId="{DBB53E81-E676-4D31-B2BE-ED0B8B271E64}" type="parTrans" cxnId="{D1F6D946-32E2-40B4-BD7F-837F5B94DA4A}">
      <dgm:prSet/>
      <dgm:spPr/>
      <dgm:t>
        <a:bodyPr/>
        <a:lstStyle/>
        <a:p>
          <a:endParaRPr lang="pt-BR"/>
        </a:p>
      </dgm:t>
    </dgm:pt>
    <dgm:pt modelId="{757D698D-2261-43DA-8F84-1A8371782E19}" type="sibTrans" cxnId="{D1F6D946-32E2-40B4-BD7F-837F5B94DA4A}">
      <dgm:prSet/>
      <dgm:spPr/>
      <dgm:t>
        <a:bodyPr/>
        <a:lstStyle/>
        <a:p>
          <a:endParaRPr lang="pt-BR"/>
        </a:p>
      </dgm:t>
    </dgm:pt>
    <dgm:pt modelId="{2DE63BD3-F995-4AD9-A012-4E5C1313F958}">
      <dgm:prSet/>
      <dgm:spPr/>
      <dgm:t>
        <a:bodyPr/>
        <a:lstStyle/>
        <a:p>
          <a:r>
            <a:rPr lang="en-US"/>
            <a:t>Trace flag 4199 usage should be considered</a:t>
          </a:r>
          <a:endParaRPr lang="pt-BR"/>
        </a:p>
      </dgm:t>
    </dgm:pt>
    <dgm:pt modelId="{F6534919-6678-4A5D-94FB-C08789F8A4A5}" type="parTrans" cxnId="{6C229E43-4B1D-4857-BF2C-575A7BB94AA3}">
      <dgm:prSet/>
      <dgm:spPr/>
      <dgm:t>
        <a:bodyPr/>
        <a:lstStyle/>
        <a:p>
          <a:endParaRPr lang="pt-BR"/>
        </a:p>
      </dgm:t>
    </dgm:pt>
    <dgm:pt modelId="{FD0D6FFD-1CA9-48B1-8CF5-DEBD231AC40E}" type="sibTrans" cxnId="{6C229E43-4B1D-4857-BF2C-575A7BB94AA3}">
      <dgm:prSet/>
      <dgm:spPr/>
      <dgm:t>
        <a:bodyPr/>
        <a:lstStyle/>
        <a:p>
          <a:endParaRPr lang="pt-BR"/>
        </a:p>
      </dgm:t>
    </dgm:pt>
    <dgm:pt modelId="{426D39F8-5993-4931-91F4-8B330370D85B}">
      <dgm:prSet/>
      <dgm:spPr/>
      <dgm:t>
        <a:bodyPr/>
        <a:lstStyle/>
        <a:p>
          <a:r>
            <a:rPr lang="en-US"/>
            <a:t>Trace flag 7471 usage should be considered</a:t>
          </a:r>
          <a:endParaRPr lang="pt-BR"/>
        </a:p>
      </dgm:t>
    </dgm:pt>
    <dgm:pt modelId="{CCBC61F0-185B-4FA1-BD2C-19D5C885CB51}" type="parTrans" cxnId="{1480F379-677D-48D5-A092-3ED459920962}">
      <dgm:prSet/>
      <dgm:spPr/>
      <dgm:t>
        <a:bodyPr/>
        <a:lstStyle/>
        <a:p>
          <a:endParaRPr lang="pt-BR"/>
        </a:p>
      </dgm:t>
    </dgm:pt>
    <dgm:pt modelId="{4F5C3053-A4EE-48D6-84B7-4AFC2FBD85E4}" type="sibTrans" cxnId="{1480F379-677D-48D5-A092-3ED459920962}">
      <dgm:prSet/>
      <dgm:spPr/>
      <dgm:t>
        <a:bodyPr/>
        <a:lstStyle/>
        <a:p>
          <a:endParaRPr lang="pt-BR"/>
        </a:p>
      </dgm:t>
    </dgm:pt>
    <dgm:pt modelId="{F0F7932B-A131-43EA-889A-A8683E2A2F83}">
      <dgm:prSet/>
      <dgm:spPr/>
      <dgm:t>
        <a:bodyPr/>
        <a:lstStyle/>
        <a:p>
          <a:r>
            <a:rPr lang="en-US" dirty="0"/>
            <a:t>Number of stats using "persist sample percent"</a:t>
          </a:r>
          <a:endParaRPr lang="pt-BR" dirty="0"/>
        </a:p>
      </dgm:t>
    </dgm:pt>
    <dgm:pt modelId="{DE5F4086-6495-4FDC-A235-F2109C5076DE}" type="sibTrans" cxnId="{C2FFD5A3-7189-4DEC-980D-5F192E4307CB}">
      <dgm:prSet/>
      <dgm:spPr/>
      <dgm:t>
        <a:bodyPr/>
        <a:lstStyle/>
        <a:p>
          <a:endParaRPr lang="pt-BR"/>
        </a:p>
      </dgm:t>
    </dgm:pt>
    <dgm:pt modelId="{E576467A-6CA9-4998-ACF1-DB3DADB99447}" type="parTrans" cxnId="{C2FFD5A3-7189-4DEC-980D-5F192E4307CB}">
      <dgm:prSet/>
      <dgm:spPr/>
      <dgm:t>
        <a:bodyPr/>
        <a:lstStyle/>
        <a:p>
          <a:endParaRPr lang="pt-BR"/>
        </a:p>
      </dgm:t>
    </dgm:pt>
    <dgm:pt modelId="{8F26109D-B20A-4582-9067-FE4238A2433E}">
      <dgm:prSet/>
      <dgm:spPr/>
      <dgm:t>
        <a:bodyPr/>
        <a:lstStyle/>
        <a:p>
          <a:r>
            <a:rPr lang="en-US" dirty="0"/>
            <a:t>Number of stats set to NoRecompute</a:t>
          </a:r>
          <a:endParaRPr lang="pt-BR" dirty="0"/>
        </a:p>
      </dgm:t>
    </dgm:pt>
    <dgm:pt modelId="{64B14D03-5024-405B-BFC1-036068BF43DA}" type="sibTrans" cxnId="{10D8CA26-1537-4117-8279-95E41C49E2C6}">
      <dgm:prSet/>
      <dgm:spPr/>
      <dgm:t>
        <a:bodyPr/>
        <a:lstStyle/>
        <a:p>
          <a:endParaRPr lang="pt-BR"/>
        </a:p>
      </dgm:t>
    </dgm:pt>
    <dgm:pt modelId="{02E440C1-91AF-458D-82D8-4346F78DF52A}" type="parTrans" cxnId="{10D8CA26-1537-4117-8279-95E41C49E2C6}">
      <dgm:prSet/>
      <dgm:spPr/>
      <dgm:t>
        <a:bodyPr/>
        <a:lstStyle/>
        <a:p>
          <a:endParaRPr lang="pt-BR"/>
        </a:p>
      </dgm:t>
    </dgm:pt>
    <dgm:pt modelId="{974CEF57-A84C-4E1B-80DC-CCCECACF7AE7}" type="pres">
      <dgm:prSet presAssocID="{309F0877-920D-40B6-83FA-38BB7AA59BD5}" presName="diagram" presStyleCnt="0">
        <dgm:presLayoutVars>
          <dgm:dir/>
          <dgm:resizeHandles val="exact"/>
        </dgm:presLayoutVars>
      </dgm:prSet>
      <dgm:spPr/>
    </dgm:pt>
    <dgm:pt modelId="{A7DFF9E2-1E6D-42B7-8EA5-DB8EFAE4AAAA}" type="pres">
      <dgm:prSet presAssocID="{99BC7A17-89EF-455B-B0DC-B738820EC186}" presName="node" presStyleLbl="node1" presStyleIdx="0" presStyleCnt="58">
        <dgm:presLayoutVars>
          <dgm:bulletEnabled val="1"/>
        </dgm:presLayoutVars>
      </dgm:prSet>
      <dgm:spPr/>
    </dgm:pt>
    <dgm:pt modelId="{C1C27E36-F06D-45F8-9C1C-EFEFAF5E4967}" type="pres">
      <dgm:prSet presAssocID="{5CA1216D-5171-4BBD-889B-81C08801AB87}" presName="sibTrans" presStyleCnt="0"/>
      <dgm:spPr/>
    </dgm:pt>
    <dgm:pt modelId="{B207C29A-E6ED-478E-A220-5C6B9EE33942}" type="pres">
      <dgm:prSet presAssocID="{90A8B2FC-E65E-44DD-BC46-B1316CB8FAAE}" presName="node" presStyleLbl="node1" presStyleIdx="1" presStyleCnt="58">
        <dgm:presLayoutVars>
          <dgm:bulletEnabled val="1"/>
        </dgm:presLayoutVars>
      </dgm:prSet>
      <dgm:spPr/>
    </dgm:pt>
    <dgm:pt modelId="{C9296BDB-DC0C-42AB-A8C4-3DCEC00029E5}" type="pres">
      <dgm:prSet presAssocID="{3BDA2AC7-443D-4D13-9C3C-C33475B4DDC8}" presName="sibTrans" presStyleCnt="0"/>
      <dgm:spPr/>
    </dgm:pt>
    <dgm:pt modelId="{FB234192-9171-4899-A9DD-9F8B61F09059}" type="pres">
      <dgm:prSet presAssocID="{50098350-389D-459D-BC38-FFB9A9558B4C}" presName="node" presStyleLbl="node1" presStyleIdx="2" presStyleCnt="58">
        <dgm:presLayoutVars>
          <dgm:bulletEnabled val="1"/>
        </dgm:presLayoutVars>
      </dgm:prSet>
      <dgm:spPr/>
    </dgm:pt>
    <dgm:pt modelId="{8D0ADC9F-DB73-4A51-AE41-F6B7D7F1BD95}" type="pres">
      <dgm:prSet presAssocID="{A56481B5-020F-46A5-900A-B6430C5D4BA7}" presName="sibTrans" presStyleCnt="0"/>
      <dgm:spPr/>
    </dgm:pt>
    <dgm:pt modelId="{5AAAEF36-1F58-4465-83F7-5CABC30ACB58}" type="pres">
      <dgm:prSet presAssocID="{9165ACDD-2B81-4C21-9EAD-E14C8EBFA8C9}" presName="node" presStyleLbl="node1" presStyleIdx="3" presStyleCnt="58">
        <dgm:presLayoutVars>
          <dgm:bulletEnabled val="1"/>
        </dgm:presLayoutVars>
      </dgm:prSet>
      <dgm:spPr/>
    </dgm:pt>
    <dgm:pt modelId="{E00E969F-7B69-40B1-8E70-9B10E6850F77}" type="pres">
      <dgm:prSet presAssocID="{16C41967-87AA-453C-B1BC-5B431D20772E}" presName="sibTrans" presStyleCnt="0"/>
      <dgm:spPr/>
    </dgm:pt>
    <dgm:pt modelId="{DCDDD9DF-FE04-4FEF-B4CA-BBDE92B11175}" type="pres">
      <dgm:prSet presAssocID="{D92A31EF-43A3-4885-A908-3983F1CA84FD}" presName="node" presStyleLbl="node1" presStyleIdx="4" presStyleCnt="58">
        <dgm:presLayoutVars>
          <dgm:bulletEnabled val="1"/>
        </dgm:presLayoutVars>
      </dgm:prSet>
      <dgm:spPr/>
    </dgm:pt>
    <dgm:pt modelId="{B5A2A581-A400-484F-A1F4-045ED72B9C56}" type="pres">
      <dgm:prSet presAssocID="{107EFEA9-99DA-44F5-932D-26E24180C747}" presName="sibTrans" presStyleCnt="0"/>
      <dgm:spPr/>
    </dgm:pt>
    <dgm:pt modelId="{68F72685-1A05-45FC-A206-B99FE195CE24}" type="pres">
      <dgm:prSet presAssocID="{FC1B8810-8D6A-42B7-96A3-538494DF7B49}" presName="node" presStyleLbl="node1" presStyleIdx="5" presStyleCnt="58">
        <dgm:presLayoutVars>
          <dgm:bulletEnabled val="1"/>
        </dgm:presLayoutVars>
      </dgm:prSet>
      <dgm:spPr/>
    </dgm:pt>
    <dgm:pt modelId="{019F5A7B-620E-49C3-AD8E-E25F97019988}" type="pres">
      <dgm:prSet presAssocID="{922D24B9-BD24-4812-960E-69ADF9E1FE7C}" presName="sibTrans" presStyleCnt="0"/>
      <dgm:spPr/>
    </dgm:pt>
    <dgm:pt modelId="{85069E92-B4B6-48A7-870E-8E3E955FB9F1}" type="pres">
      <dgm:prSet presAssocID="{E086D99E-9540-4990-8713-78A788ABA8C3}" presName="node" presStyleLbl="node1" presStyleIdx="6" presStyleCnt="58">
        <dgm:presLayoutVars>
          <dgm:bulletEnabled val="1"/>
        </dgm:presLayoutVars>
      </dgm:prSet>
      <dgm:spPr/>
    </dgm:pt>
    <dgm:pt modelId="{D63A07E7-25A3-4121-B0BB-74E3BC934575}" type="pres">
      <dgm:prSet presAssocID="{352A55C9-8D45-4910-8474-8DB1AB5EA21F}" presName="sibTrans" presStyleCnt="0"/>
      <dgm:spPr/>
    </dgm:pt>
    <dgm:pt modelId="{24326E5E-9B97-4545-93FB-B87D4AF73B27}" type="pres">
      <dgm:prSet presAssocID="{26D5F142-E915-44FF-BF3B-66CEBE9C95E4}" presName="node" presStyleLbl="node1" presStyleIdx="7" presStyleCnt="58">
        <dgm:presLayoutVars>
          <dgm:bulletEnabled val="1"/>
        </dgm:presLayoutVars>
      </dgm:prSet>
      <dgm:spPr/>
    </dgm:pt>
    <dgm:pt modelId="{4B957A12-B884-4973-8AA7-EED83C2892FC}" type="pres">
      <dgm:prSet presAssocID="{09C1A643-DA2A-4ADB-B70F-4FBCA4C94CF2}" presName="sibTrans" presStyleCnt="0"/>
      <dgm:spPr/>
    </dgm:pt>
    <dgm:pt modelId="{D592B61D-14D1-47EE-B8AF-A44C38C257A4}" type="pres">
      <dgm:prSet presAssocID="{F59A6B1A-1871-4E87-8BC9-AA76DD8D12C1}" presName="node" presStyleLbl="node1" presStyleIdx="8" presStyleCnt="58">
        <dgm:presLayoutVars>
          <dgm:bulletEnabled val="1"/>
        </dgm:presLayoutVars>
      </dgm:prSet>
      <dgm:spPr/>
    </dgm:pt>
    <dgm:pt modelId="{E1F5C4F4-2A45-4803-9A09-0CF00546922D}" type="pres">
      <dgm:prSet presAssocID="{E50EE0A1-505C-4F4F-AFF0-8F7CCBC5B635}" presName="sibTrans" presStyleCnt="0"/>
      <dgm:spPr/>
    </dgm:pt>
    <dgm:pt modelId="{EAE6567F-D562-4E31-8FA4-51C3CF30079E}" type="pres">
      <dgm:prSet presAssocID="{4DA852FA-DA56-4998-99F1-30C499FB7D9D}" presName="node" presStyleLbl="node1" presStyleIdx="9" presStyleCnt="58">
        <dgm:presLayoutVars>
          <dgm:bulletEnabled val="1"/>
        </dgm:presLayoutVars>
      </dgm:prSet>
      <dgm:spPr/>
    </dgm:pt>
    <dgm:pt modelId="{097B38A9-6108-4FE8-8E6A-30EF94B4DAE4}" type="pres">
      <dgm:prSet presAssocID="{1D69551D-6A60-4237-9ADE-38DB1E11FEFF}" presName="sibTrans" presStyleCnt="0"/>
      <dgm:spPr/>
    </dgm:pt>
    <dgm:pt modelId="{3FBE9249-A1A2-4985-B049-83F114A236E0}" type="pres">
      <dgm:prSet presAssocID="{D56C2979-7D35-4ADF-9ED3-A0E2D9C9A2AC}" presName="node" presStyleLbl="node1" presStyleIdx="10" presStyleCnt="58">
        <dgm:presLayoutVars>
          <dgm:bulletEnabled val="1"/>
        </dgm:presLayoutVars>
      </dgm:prSet>
      <dgm:spPr/>
    </dgm:pt>
    <dgm:pt modelId="{93CA70FB-5DCD-4970-90B8-E268D4B351EC}" type="pres">
      <dgm:prSet presAssocID="{3223830B-3B6F-4AB5-9F2F-7B9A5AC2D5D1}" presName="sibTrans" presStyleCnt="0"/>
      <dgm:spPr/>
    </dgm:pt>
    <dgm:pt modelId="{B5971A4A-C4BF-4A9E-87FA-64126F59D53B}" type="pres">
      <dgm:prSet presAssocID="{4C32C1FB-53FC-49C6-ABA8-80043418FBA8}" presName="node" presStyleLbl="node1" presStyleIdx="11" presStyleCnt="58">
        <dgm:presLayoutVars>
          <dgm:bulletEnabled val="1"/>
        </dgm:presLayoutVars>
      </dgm:prSet>
      <dgm:spPr/>
    </dgm:pt>
    <dgm:pt modelId="{B43D26B8-8260-4476-9DEE-7B9811653A80}" type="pres">
      <dgm:prSet presAssocID="{58960459-6C60-483F-85D8-44B79B5164A9}" presName="sibTrans" presStyleCnt="0"/>
      <dgm:spPr/>
    </dgm:pt>
    <dgm:pt modelId="{BBF290EE-2D47-4852-A7F5-EA26A8628E07}" type="pres">
      <dgm:prSet presAssocID="{8249B663-2DF5-4FF7-839B-D165A4633164}" presName="node" presStyleLbl="node1" presStyleIdx="12" presStyleCnt="58">
        <dgm:presLayoutVars>
          <dgm:bulletEnabled val="1"/>
        </dgm:presLayoutVars>
      </dgm:prSet>
      <dgm:spPr/>
    </dgm:pt>
    <dgm:pt modelId="{F328731A-6041-42BA-94DE-8C862A2462CC}" type="pres">
      <dgm:prSet presAssocID="{6D96D765-F761-4BC5-9D14-7F564ABFE706}" presName="sibTrans" presStyleCnt="0"/>
      <dgm:spPr/>
    </dgm:pt>
    <dgm:pt modelId="{8A82C960-7741-42C3-B7CD-471D83DECDA2}" type="pres">
      <dgm:prSet presAssocID="{692E09A3-1073-482D-B75E-EBC64AAD0CE7}" presName="node" presStyleLbl="node1" presStyleIdx="13" presStyleCnt="58">
        <dgm:presLayoutVars>
          <dgm:bulletEnabled val="1"/>
        </dgm:presLayoutVars>
      </dgm:prSet>
      <dgm:spPr/>
    </dgm:pt>
    <dgm:pt modelId="{17B7CDC2-209D-4BD1-8DF8-132D3CA74A6A}" type="pres">
      <dgm:prSet presAssocID="{D8E5F031-C151-4168-81A5-4F07812EBCFA}" presName="sibTrans" presStyleCnt="0"/>
      <dgm:spPr/>
    </dgm:pt>
    <dgm:pt modelId="{91D04688-74B9-4582-9ADE-738B4883A139}" type="pres">
      <dgm:prSet presAssocID="{AC465F0C-8F4E-462C-8FF9-E87B7368E5F2}" presName="node" presStyleLbl="node1" presStyleIdx="14" presStyleCnt="58">
        <dgm:presLayoutVars>
          <dgm:bulletEnabled val="1"/>
        </dgm:presLayoutVars>
      </dgm:prSet>
      <dgm:spPr/>
    </dgm:pt>
    <dgm:pt modelId="{B581C2E4-5E70-45A3-8A5B-9494123F1261}" type="pres">
      <dgm:prSet presAssocID="{D0DEAC97-EBBD-4B27-A241-0FEB5A6828A6}" presName="sibTrans" presStyleCnt="0"/>
      <dgm:spPr/>
    </dgm:pt>
    <dgm:pt modelId="{3B5E5911-9112-42AC-9588-88218074D0D2}" type="pres">
      <dgm:prSet presAssocID="{9C778D47-54D1-44BC-BA0E-EEE67C467C4E}" presName="node" presStyleLbl="node1" presStyleIdx="15" presStyleCnt="58">
        <dgm:presLayoutVars>
          <dgm:bulletEnabled val="1"/>
        </dgm:presLayoutVars>
      </dgm:prSet>
      <dgm:spPr/>
    </dgm:pt>
    <dgm:pt modelId="{9AAFFB85-3440-4B0D-968F-9220272F11A2}" type="pres">
      <dgm:prSet presAssocID="{F5056118-8642-48A6-A47C-F00CD476D5D3}" presName="sibTrans" presStyleCnt="0"/>
      <dgm:spPr/>
    </dgm:pt>
    <dgm:pt modelId="{975DA1C5-400C-4B76-AD94-97EF3F12E6A1}" type="pres">
      <dgm:prSet presAssocID="{0BC7B9DF-E494-4535-82D6-23526D099892}" presName="node" presStyleLbl="node1" presStyleIdx="16" presStyleCnt="58">
        <dgm:presLayoutVars>
          <dgm:bulletEnabled val="1"/>
        </dgm:presLayoutVars>
      </dgm:prSet>
      <dgm:spPr/>
    </dgm:pt>
    <dgm:pt modelId="{C97AE2A0-C2D7-4A8E-8A7C-98E73FA701C1}" type="pres">
      <dgm:prSet presAssocID="{D0B6426B-46DE-427E-9F2D-D61A765778B2}" presName="sibTrans" presStyleCnt="0"/>
      <dgm:spPr/>
    </dgm:pt>
    <dgm:pt modelId="{3914456B-70FF-4F28-B135-4B602759AAFC}" type="pres">
      <dgm:prSet presAssocID="{8F26109D-B20A-4582-9067-FE4238A2433E}" presName="node" presStyleLbl="node1" presStyleIdx="17" presStyleCnt="58">
        <dgm:presLayoutVars>
          <dgm:bulletEnabled val="1"/>
        </dgm:presLayoutVars>
      </dgm:prSet>
      <dgm:spPr/>
    </dgm:pt>
    <dgm:pt modelId="{95C469C1-9B8B-4D13-9BD6-0C11FB33F88B}" type="pres">
      <dgm:prSet presAssocID="{64B14D03-5024-405B-BFC1-036068BF43DA}" presName="sibTrans" presStyleCnt="0"/>
      <dgm:spPr/>
    </dgm:pt>
    <dgm:pt modelId="{63F4B026-E392-47A0-B45F-4FD7392A2DF5}" type="pres">
      <dgm:prSet presAssocID="{F0F7932B-A131-43EA-889A-A8683E2A2F83}" presName="node" presStyleLbl="node1" presStyleIdx="18" presStyleCnt="58">
        <dgm:presLayoutVars>
          <dgm:bulletEnabled val="1"/>
        </dgm:presLayoutVars>
      </dgm:prSet>
      <dgm:spPr/>
    </dgm:pt>
    <dgm:pt modelId="{C83E6B7F-4E51-46E7-9DAB-FCF69F8F4FC2}" type="pres">
      <dgm:prSet presAssocID="{DE5F4086-6495-4FDC-A235-F2109C5076DE}" presName="sibTrans" presStyleCnt="0"/>
      <dgm:spPr/>
    </dgm:pt>
    <dgm:pt modelId="{5AF64D9D-DF2D-4B3E-8E9A-FA3B509AD641}" type="pres">
      <dgm:prSet presAssocID="{B3E40A92-42EC-468A-8DA5-0E82C054E923}" presName="node" presStyleLbl="node1" presStyleIdx="19" presStyleCnt="58">
        <dgm:presLayoutVars>
          <dgm:bulletEnabled val="1"/>
        </dgm:presLayoutVars>
      </dgm:prSet>
      <dgm:spPr/>
    </dgm:pt>
    <dgm:pt modelId="{5FC89DE0-8FFB-41E5-B69A-1D4C58F93FA8}" type="pres">
      <dgm:prSet presAssocID="{19702A10-A463-493A-9A87-E06299A5C60D}" presName="sibTrans" presStyleCnt="0"/>
      <dgm:spPr/>
    </dgm:pt>
    <dgm:pt modelId="{FEF73A81-8084-45C5-9F3D-4E406557FF6E}" type="pres">
      <dgm:prSet presAssocID="{E7682944-69E6-42F9-AC9B-27389AB48B03}" presName="node" presStyleLbl="node1" presStyleIdx="20" presStyleCnt="58">
        <dgm:presLayoutVars>
          <dgm:bulletEnabled val="1"/>
        </dgm:presLayoutVars>
      </dgm:prSet>
      <dgm:spPr/>
    </dgm:pt>
    <dgm:pt modelId="{92530328-A6BC-43D5-BDE5-ABF93FE0D816}" type="pres">
      <dgm:prSet presAssocID="{E8FE7EEC-8E50-4883-BF90-DAC2AD3A2CE6}" presName="sibTrans" presStyleCnt="0"/>
      <dgm:spPr/>
    </dgm:pt>
    <dgm:pt modelId="{F57D735D-02F1-4777-BFC8-4920C80378B2}" type="pres">
      <dgm:prSet presAssocID="{92E8F2ED-8337-4E17-B019-A60531926A7B}" presName="node" presStyleLbl="node1" presStyleIdx="21" presStyleCnt="58">
        <dgm:presLayoutVars>
          <dgm:bulletEnabled val="1"/>
        </dgm:presLayoutVars>
      </dgm:prSet>
      <dgm:spPr/>
    </dgm:pt>
    <dgm:pt modelId="{2574EAC5-5870-4E5A-B40E-A0F58B5E3131}" type="pres">
      <dgm:prSet presAssocID="{2A6BDAFB-D939-4707-B315-7D228C22178F}" presName="sibTrans" presStyleCnt="0"/>
      <dgm:spPr/>
    </dgm:pt>
    <dgm:pt modelId="{6D01F9F9-815F-45F8-B909-D5ABD824D1BB}" type="pres">
      <dgm:prSet presAssocID="{7F885BD5-F0D4-49FE-8D45-1D31EDD9F28C}" presName="node" presStyleLbl="node1" presStyleIdx="22" presStyleCnt="58">
        <dgm:presLayoutVars>
          <dgm:bulletEnabled val="1"/>
        </dgm:presLayoutVars>
      </dgm:prSet>
      <dgm:spPr/>
    </dgm:pt>
    <dgm:pt modelId="{C155CE38-6B45-4032-A0F6-F3BDE804B6A2}" type="pres">
      <dgm:prSet presAssocID="{93A50497-697B-40B4-9CEB-2118DB97F9DC}" presName="sibTrans" presStyleCnt="0"/>
      <dgm:spPr/>
    </dgm:pt>
    <dgm:pt modelId="{4CE9DC4F-A9D5-46E5-A5CA-39B2835B422A}" type="pres">
      <dgm:prSet presAssocID="{1711D800-93F3-42BA-844D-62E4467488F8}" presName="node" presStyleLbl="node1" presStyleIdx="23" presStyleCnt="58">
        <dgm:presLayoutVars>
          <dgm:bulletEnabled val="1"/>
        </dgm:presLayoutVars>
      </dgm:prSet>
      <dgm:spPr/>
    </dgm:pt>
    <dgm:pt modelId="{E5C2397C-AFCB-4539-8D3D-A96ED52E66E4}" type="pres">
      <dgm:prSet presAssocID="{B08C5EA3-0BA7-491A-BF93-3D833723EB8C}" presName="sibTrans" presStyleCnt="0"/>
      <dgm:spPr/>
    </dgm:pt>
    <dgm:pt modelId="{47FAF205-B6F9-4500-857F-D4C2083A4897}" type="pres">
      <dgm:prSet presAssocID="{97017AA3-0917-4F53-B023-3906BC43A7F8}" presName="node" presStyleLbl="node1" presStyleIdx="24" presStyleCnt="58">
        <dgm:presLayoutVars>
          <dgm:bulletEnabled val="1"/>
        </dgm:presLayoutVars>
      </dgm:prSet>
      <dgm:spPr/>
    </dgm:pt>
    <dgm:pt modelId="{DC75366C-4B6C-4C78-9FBE-2D69541EA14D}" type="pres">
      <dgm:prSet presAssocID="{5DE1CAC1-E65C-431E-8641-7C671AAC2316}" presName="sibTrans" presStyleCnt="0"/>
      <dgm:spPr/>
    </dgm:pt>
    <dgm:pt modelId="{7AA95813-D72C-4B4B-8B9C-13DBDCD2805C}" type="pres">
      <dgm:prSet presAssocID="{DBE90E5A-318E-481B-B454-20094D91C122}" presName="node" presStyleLbl="node1" presStyleIdx="25" presStyleCnt="58">
        <dgm:presLayoutVars>
          <dgm:bulletEnabled val="1"/>
        </dgm:presLayoutVars>
      </dgm:prSet>
      <dgm:spPr/>
    </dgm:pt>
    <dgm:pt modelId="{EAE7F532-DE77-482F-9ADF-FE3829222A01}" type="pres">
      <dgm:prSet presAssocID="{8F801CC5-05DF-4865-B50B-30E8697D4A47}" presName="sibTrans" presStyleCnt="0"/>
      <dgm:spPr/>
    </dgm:pt>
    <dgm:pt modelId="{5C77BB05-3144-4144-81F0-39E0C42D1131}" type="pres">
      <dgm:prSet presAssocID="{8E036396-8BD4-4FAB-97C5-6B0C5C6AB32C}" presName="node" presStyleLbl="node1" presStyleIdx="26" presStyleCnt="58">
        <dgm:presLayoutVars>
          <dgm:bulletEnabled val="1"/>
        </dgm:presLayoutVars>
      </dgm:prSet>
      <dgm:spPr/>
    </dgm:pt>
    <dgm:pt modelId="{54ED0DF1-0CA9-4B6C-B828-3905E79117F5}" type="pres">
      <dgm:prSet presAssocID="{3AF852F7-354B-4BB9-B9BF-0DA787D5CF24}" presName="sibTrans" presStyleCnt="0"/>
      <dgm:spPr/>
    </dgm:pt>
    <dgm:pt modelId="{635661F9-BB8B-4D44-BA45-9153EE9A6297}" type="pres">
      <dgm:prSet presAssocID="{6002CA74-4D0D-4000-9420-84FAD492396D}" presName="node" presStyleLbl="node1" presStyleIdx="27" presStyleCnt="58">
        <dgm:presLayoutVars>
          <dgm:bulletEnabled val="1"/>
        </dgm:presLayoutVars>
      </dgm:prSet>
      <dgm:spPr/>
    </dgm:pt>
    <dgm:pt modelId="{FBECECC2-777C-4402-905F-195620FCFAC1}" type="pres">
      <dgm:prSet presAssocID="{C73A608C-34B8-47BB-B5E7-FCCCC0928212}" presName="sibTrans" presStyleCnt="0"/>
      <dgm:spPr/>
    </dgm:pt>
    <dgm:pt modelId="{0725AC38-0D04-4C24-ADC4-9BABF5FAF21E}" type="pres">
      <dgm:prSet presAssocID="{55DDB80F-DFC3-4318-A858-E95AEE1F48EE}" presName="node" presStyleLbl="node1" presStyleIdx="28" presStyleCnt="58">
        <dgm:presLayoutVars>
          <dgm:bulletEnabled val="1"/>
        </dgm:presLayoutVars>
      </dgm:prSet>
      <dgm:spPr/>
    </dgm:pt>
    <dgm:pt modelId="{43CECA55-664B-459A-AEC9-FEAF85D1AD8D}" type="pres">
      <dgm:prSet presAssocID="{BBF34683-C914-444F-B426-BD4256B14052}" presName="sibTrans" presStyleCnt="0"/>
      <dgm:spPr/>
    </dgm:pt>
    <dgm:pt modelId="{2A8D0948-EC3B-46B8-A3A9-C98D56DDD218}" type="pres">
      <dgm:prSet presAssocID="{BD8DB0B2-2E33-4844-8CFC-953B09FF843D}" presName="node" presStyleLbl="node1" presStyleIdx="29" presStyleCnt="58">
        <dgm:presLayoutVars>
          <dgm:bulletEnabled val="1"/>
        </dgm:presLayoutVars>
      </dgm:prSet>
      <dgm:spPr/>
    </dgm:pt>
    <dgm:pt modelId="{8DE7B7E6-BE33-4803-BAA8-0405268E2856}" type="pres">
      <dgm:prSet presAssocID="{0E5FCFD4-2AAB-4E38-9F70-D563E77E6EC7}" presName="sibTrans" presStyleCnt="0"/>
      <dgm:spPr/>
    </dgm:pt>
    <dgm:pt modelId="{A6E25F2E-D50B-494D-B220-A688215960FF}" type="pres">
      <dgm:prSet presAssocID="{7BC212EF-8EB7-4E8D-9405-E4EC26E08152}" presName="node" presStyleLbl="node1" presStyleIdx="30" presStyleCnt="58">
        <dgm:presLayoutVars>
          <dgm:bulletEnabled val="1"/>
        </dgm:presLayoutVars>
      </dgm:prSet>
      <dgm:spPr/>
    </dgm:pt>
    <dgm:pt modelId="{4E1ADB13-8A28-403C-B371-8138D7AF2D9A}" type="pres">
      <dgm:prSet presAssocID="{53268BA9-D5D5-484B-9064-E6672674D4C3}" presName="sibTrans" presStyleCnt="0"/>
      <dgm:spPr/>
    </dgm:pt>
    <dgm:pt modelId="{22529C60-9351-44D4-BC12-500E5BCF7B0C}" type="pres">
      <dgm:prSet presAssocID="{5CEF1E14-923D-4318-8069-E3B97C4EF5A2}" presName="node" presStyleLbl="node1" presStyleIdx="31" presStyleCnt="58">
        <dgm:presLayoutVars>
          <dgm:bulletEnabled val="1"/>
        </dgm:presLayoutVars>
      </dgm:prSet>
      <dgm:spPr/>
    </dgm:pt>
    <dgm:pt modelId="{0A13B97A-72B2-4CC2-8895-520DA047AD1D}" type="pres">
      <dgm:prSet presAssocID="{D22001F3-B242-420F-8EFB-19B27E51BD42}" presName="sibTrans" presStyleCnt="0"/>
      <dgm:spPr/>
    </dgm:pt>
    <dgm:pt modelId="{B951002E-24D2-41B6-BD3B-36B5B1C6FC48}" type="pres">
      <dgm:prSet presAssocID="{91F6E8E6-3155-4A62-BDAA-935A68B8C66C}" presName="node" presStyleLbl="node1" presStyleIdx="32" presStyleCnt="58">
        <dgm:presLayoutVars>
          <dgm:bulletEnabled val="1"/>
        </dgm:presLayoutVars>
      </dgm:prSet>
      <dgm:spPr/>
    </dgm:pt>
    <dgm:pt modelId="{D81F5703-5441-47EC-BF9B-EBF57F097D02}" type="pres">
      <dgm:prSet presAssocID="{A7276405-D0EF-4DB4-9D82-5F314C9E6009}" presName="sibTrans" presStyleCnt="0"/>
      <dgm:spPr/>
    </dgm:pt>
    <dgm:pt modelId="{5823CCF3-7C02-4706-8CD8-2FE38C174F25}" type="pres">
      <dgm:prSet presAssocID="{748106E1-94C5-4E5F-8720-9C5B7F51BB81}" presName="node" presStyleLbl="node1" presStyleIdx="33" presStyleCnt="58">
        <dgm:presLayoutVars>
          <dgm:bulletEnabled val="1"/>
        </dgm:presLayoutVars>
      </dgm:prSet>
      <dgm:spPr/>
    </dgm:pt>
    <dgm:pt modelId="{9F87810C-1D2E-4BDE-A517-C47E2A58EB1C}" type="pres">
      <dgm:prSet presAssocID="{BFCB5755-E539-4CD1-9CFB-859CB6359FD1}" presName="sibTrans" presStyleCnt="0"/>
      <dgm:spPr/>
    </dgm:pt>
    <dgm:pt modelId="{57609FE7-3084-480F-96BE-FB05A1F07127}" type="pres">
      <dgm:prSet presAssocID="{70C03C0E-AFCC-4814-A953-91449106385A}" presName="node" presStyleLbl="node1" presStyleIdx="34" presStyleCnt="58">
        <dgm:presLayoutVars>
          <dgm:bulletEnabled val="1"/>
        </dgm:presLayoutVars>
      </dgm:prSet>
      <dgm:spPr/>
    </dgm:pt>
    <dgm:pt modelId="{6248907B-BD6E-4415-A379-2517E1EE3E7A}" type="pres">
      <dgm:prSet presAssocID="{C71CFB89-856E-414C-B605-D0A3BC68365D}" presName="sibTrans" presStyleCnt="0"/>
      <dgm:spPr/>
    </dgm:pt>
    <dgm:pt modelId="{9F571F90-9C1D-4632-8F9C-E4DE761BEB96}" type="pres">
      <dgm:prSet presAssocID="{3D01A41B-9519-4F69-867E-8121D81179DC}" presName="node" presStyleLbl="node1" presStyleIdx="35" presStyleCnt="58">
        <dgm:presLayoutVars>
          <dgm:bulletEnabled val="1"/>
        </dgm:presLayoutVars>
      </dgm:prSet>
      <dgm:spPr/>
    </dgm:pt>
    <dgm:pt modelId="{56776E30-DED0-4B2B-8FBC-9CA0F8C42B22}" type="pres">
      <dgm:prSet presAssocID="{56B15844-D0FA-4E6F-A600-82BE04145E1A}" presName="sibTrans" presStyleCnt="0"/>
      <dgm:spPr/>
    </dgm:pt>
    <dgm:pt modelId="{F05D9DD3-2E5C-43D9-90E4-3CACEC238F8A}" type="pres">
      <dgm:prSet presAssocID="{BA54E762-8360-4B2C-AFC4-F0B8C7833CAA}" presName="node" presStyleLbl="node1" presStyleIdx="36" presStyleCnt="58">
        <dgm:presLayoutVars>
          <dgm:bulletEnabled val="1"/>
        </dgm:presLayoutVars>
      </dgm:prSet>
      <dgm:spPr/>
    </dgm:pt>
    <dgm:pt modelId="{BC8521DA-AE18-4A18-8D7D-E9F0FBE56C2A}" type="pres">
      <dgm:prSet presAssocID="{BE7214B3-05FC-4E26-B4AB-48DE9A1C9A8D}" presName="sibTrans" presStyleCnt="0"/>
      <dgm:spPr/>
    </dgm:pt>
    <dgm:pt modelId="{9AD9229C-F8A2-4AA6-AB71-7211E8C34749}" type="pres">
      <dgm:prSet presAssocID="{042169B0-E69A-474E-B663-35AADE592B5E}" presName="node" presStyleLbl="node1" presStyleIdx="37" presStyleCnt="58">
        <dgm:presLayoutVars>
          <dgm:bulletEnabled val="1"/>
        </dgm:presLayoutVars>
      </dgm:prSet>
      <dgm:spPr/>
    </dgm:pt>
    <dgm:pt modelId="{C793286C-ECAE-4B5B-B6BB-C4E74C11E3A7}" type="pres">
      <dgm:prSet presAssocID="{A98D21A7-0290-4DE1-9C3B-BD3A72724314}" presName="sibTrans" presStyleCnt="0"/>
      <dgm:spPr/>
    </dgm:pt>
    <dgm:pt modelId="{91D6599C-4EF3-4E65-8C81-962459B5C1AD}" type="pres">
      <dgm:prSet presAssocID="{46EF8783-4098-4211-B64E-9CDD66CF7303}" presName="node" presStyleLbl="node1" presStyleIdx="38" presStyleCnt="58">
        <dgm:presLayoutVars>
          <dgm:bulletEnabled val="1"/>
        </dgm:presLayoutVars>
      </dgm:prSet>
      <dgm:spPr/>
    </dgm:pt>
    <dgm:pt modelId="{574EA74D-8C12-4871-97CF-CA5E0BE19AB7}" type="pres">
      <dgm:prSet presAssocID="{8B80BB2D-A032-433B-95B1-6C8783D448CE}" presName="sibTrans" presStyleCnt="0"/>
      <dgm:spPr/>
    </dgm:pt>
    <dgm:pt modelId="{D7E2758C-1AF5-4A5B-9953-C6D7571E1585}" type="pres">
      <dgm:prSet presAssocID="{FF5AA431-9662-47FD-8B09-56008F647336}" presName="node" presStyleLbl="node1" presStyleIdx="39" presStyleCnt="58">
        <dgm:presLayoutVars>
          <dgm:bulletEnabled val="1"/>
        </dgm:presLayoutVars>
      </dgm:prSet>
      <dgm:spPr/>
    </dgm:pt>
    <dgm:pt modelId="{B60D7305-82FD-4DE7-9AB0-064665B9B9F7}" type="pres">
      <dgm:prSet presAssocID="{AD5D0244-AC08-4EE9-A70B-12DEE4BC4D41}" presName="sibTrans" presStyleCnt="0"/>
      <dgm:spPr/>
    </dgm:pt>
    <dgm:pt modelId="{2DF56D5A-6AB2-40BD-9EFA-E64161DD79EB}" type="pres">
      <dgm:prSet presAssocID="{E43E225E-2D3C-42D1-A264-90776CE22C3D}" presName="node" presStyleLbl="node1" presStyleIdx="40" presStyleCnt="58">
        <dgm:presLayoutVars>
          <dgm:bulletEnabled val="1"/>
        </dgm:presLayoutVars>
      </dgm:prSet>
      <dgm:spPr/>
    </dgm:pt>
    <dgm:pt modelId="{8D2E71F3-E5FE-4BAE-9060-9466C347894B}" type="pres">
      <dgm:prSet presAssocID="{92DB6711-C728-4F6B-9518-55BC3AF002AB}" presName="sibTrans" presStyleCnt="0"/>
      <dgm:spPr/>
    </dgm:pt>
    <dgm:pt modelId="{491345DA-3274-4020-87CE-896F12B82992}" type="pres">
      <dgm:prSet presAssocID="{0AFBB738-1D16-4A47-8927-913D1AF0B005}" presName="node" presStyleLbl="node1" presStyleIdx="41" presStyleCnt="58">
        <dgm:presLayoutVars>
          <dgm:bulletEnabled val="1"/>
        </dgm:presLayoutVars>
      </dgm:prSet>
      <dgm:spPr/>
    </dgm:pt>
    <dgm:pt modelId="{615E3D35-380F-46E6-84DF-735E58FE4151}" type="pres">
      <dgm:prSet presAssocID="{A5ADC24A-C143-479D-8E73-74B456F4A86A}" presName="sibTrans" presStyleCnt="0"/>
      <dgm:spPr/>
    </dgm:pt>
    <dgm:pt modelId="{CF6ABD7E-B255-4C5D-A1DF-66F698181FFB}" type="pres">
      <dgm:prSet presAssocID="{5F6847C9-E47B-4EB2-9D75-F4614A60C2C2}" presName="node" presStyleLbl="node1" presStyleIdx="42" presStyleCnt="58">
        <dgm:presLayoutVars>
          <dgm:bulletEnabled val="1"/>
        </dgm:presLayoutVars>
      </dgm:prSet>
      <dgm:spPr/>
    </dgm:pt>
    <dgm:pt modelId="{F3170D7E-1C39-4BA6-9250-B47B4F19B195}" type="pres">
      <dgm:prSet presAssocID="{A1EDAA3A-E6CC-4500-940C-BF050B34C5CE}" presName="sibTrans" presStyleCnt="0"/>
      <dgm:spPr/>
    </dgm:pt>
    <dgm:pt modelId="{D31FA332-0900-4984-8A5A-4DFF52468575}" type="pres">
      <dgm:prSet presAssocID="{C8F61102-6D52-47E2-B602-252E3C515017}" presName="node" presStyleLbl="node1" presStyleIdx="43" presStyleCnt="58">
        <dgm:presLayoutVars>
          <dgm:bulletEnabled val="1"/>
        </dgm:presLayoutVars>
      </dgm:prSet>
      <dgm:spPr/>
    </dgm:pt>
    <dgm:pt modelId="{D4C8B270-3DDA-4C0A-97A7-F3F9A016681E}" type="pres">
      <dgm:prSet presAssocID="{A6420B4D-2128-4BB7-ADDE-93FD1B2C06FA}" presName="sibTrans" presStyleCnt="0"/>
      <dgm:spPr/>
    </dgm:pt>
    <dgm:pt modelId="{EAB2968D-9F35-43EF-AD81-BC577A9DD811}" type="pres">
      <dgm:prSet presAssocID="{22980786-1288-42F3-942B-D080986EC840}" presName="node" presStyleLbl="node1" presStyleIdx="44" presStyleCnt="58">
        <dgm:presLayoutVars>
          <dgm:bulletEnabled val="1"/>
        </dgm:presLayoutVars>
      </dgm:prSet>
      <dgm:spPr/>
    </dgm:pt>
    <dgm:pt modelId="{0C9FD13F-6036-433B-A24A-896EB626DA9D}" type="pres">
      <dgm:prSet presAssocID="{EFF8B694-48A0-4377-BF81-D77C0D241747}" presName="sibTrans" presStyleCnt="0"/>
      <dgm:spPr/>
    </dgm:pt>
    <dgm:pt modelId="{5846248E-517A-4472-95D2-DCCB73F5A6D5}" type="pres">
      <dgm:prSet presAssocID="{2E8DF14A-390D-4553-BCBE-A3317B228357}" presName="node" presStyleLbl="node1" presStyleIdx="45" presStyleCnt="58">
        <dgm:presLayoutVars>
          <dgm:bulletEnabled val="1"/>
        </dgm:presLayoutVars>
      </dgm:prSet>
      <dgm:spPr/>
    </dgm:pt>
    <dgm:pt modelId="{3AFAD5BD-6183-49E0-85B3-7A907E68F73F}" type="pres">
      <dgm:prSet presAssocID="{1E3FFB04-2D58-4CEF-8E33-340399529D35}" presName="sibTrans" presStyleCnt="0"/>
      <dgm:spPr/>
    </dgm:pt>
    <dgm:pt modelId="{2275C517-D186-4921-A4F3-F16C000D74C6}" type="pres">
      <dgm:prSet presAssocID="{A82CC8C6-AC7C-46D1-BEB8-36E95D5F2952}" presName="node" presStyleLbl="node1" presStyleIdx="46" presStyleCnt="58">
        <dgm:presLayoutVars>
          <dgm:bulletEnabled val="1"/>
        </dgm:presLayoutVars>
      </dgm:prSet>
      <dgm:spPr/>
    </dgm:pt>
    <dgm:pt modelId="{2A68B097-FF92-4F5A-ADFC-A431E8EF242D}" type="pres">
      <dgm:prSet presAssocID="{519DF59A-D089-437B-BA4F-1073DBD9A137}" presName="sibTrans" presStyleCnt="0"/>
      <dgm:spPr/>
    </dgm:pt>
    <dgm:pt modelId="{B4C0266A-A4C8-4F52-9121-715E25F68212}" type="pres">
      <dgm:prSet presAssocID="{10F1F36D-B2BE-4CDA-90E6-3F521FD9E6F1}" presName="node" presStyleLbl="node1" presStyleIdx="47" presStyleCnt="58">
        <dgm:presLayoutVars>
          <dgm:bulletEnabled val="1"/>
        </dgm:presLayoutVars>
      </dgm:prSet>
      <dgm:spPr/>
    </dgm:pt>
    <dgm:pt modelId="{56AFA594-63B4-43BD-A097-81ED520BA945}" type="pres">
      <dgm:prSet presAssocID="{5E8257B3-4159-4673-969A-D4249F46C795}" presName="sibTrans" presStyleCnt="0"/>
      <dgm:spPr/>
    </dgm:pt>
    <dgm:pt modelId="{04BAFBA3-5C11-4323-9CC7-EEE4EF5786E5}" type="pres">
      <dgm:prSet presAssocID="{417E425E-DA1C-45CE-9100-7D978A1AC74C}" presName="node" presStyleLbl="node1" presStyleIdx="48" presStyleCnt="58">
        <dgm:presLayoutVars>
          <dgm:bulletEnabled val="1"/>
        </dgm:presLayoutVars>
      </dgm:prSet>
      <dgm:spPr/>
    </dgm:pt>
    <dgm:pt modelId="{DAFBE37C-8758-4EF0-94AA-B46EB103C56C}" type="pres">
      <dgm:prSet presAssocID="{95C39097-12FC-4BA5-9815-F02FAB8B1697}" presName="sibTrans" presStyleCnt="0"/>
      <dgm:spPr/>
    </dgm:pt>
    <dgm:pt modelId="{58C52BE4-FE58-47E5-BEF8-FEE7D321BBE0}" type="pres">
      <dgm:prSet presAssocID="{AAC6374C-6DBF-4DD3-9641-2FF9E223ECA1}" presName="node" presStyleLbl="node1" presStyleIdx="49" presStyleCnt="58">
        <dgm:presLayoutVars>
          <dgm:bulletEnabled val="1"/>
        </dgm:presLayoutVars>
      </dgm:prSet>
      <dgm:spPr/>
    </dgm:pt>
    <dgm:pt modelId="{4BB57C9C-47F0-444E-85F1-92FAD96D954B}" type="pres">
      <dgm:prSet presAssocID="{0E9E97D5-D4F6-4E56-A51A-36080D3625BA}" presName="sibTrans" presStyleCnt="0"/>
      <dgm:spPr/>
    </dgm:pt>
    <dgm:pt modelId="{E5A88D97-1BCF-4D5B-83DE-0F4E91A11710}" type="pres">
      <dgm:prSet presAssocID="{5EB6C017-0D91-4BD9-A1E3-FB5E1098B5A8}" presName="node" presStyleLbl="node1" presStyleIdx="50" presStyleCnt="58">
        <dgm:presLayoutVars>
          <dgm:bulletEnabled val="1"/>
        </dgm:presLayoutVars>
      </dgm:prSet>
      <dgm:spPr/>
    </dgm:pt>
    <dgm:pt modelId="{B1C4D309-B40A-447E-901D-4E76928512CD}" type="pres">
      <dgm:prSet presAssocID="{87C4BB37-CBA5-43D3-B400-E7D3B5E9DADD}" presName="sibTrans" presStyleCnt="0"/>
      <dgm:spPr/>
    </dgm:pt>
    <dgm:pt modelId="{1B08DA39-5821-4FF6-8AC1-4D7CBC1D4B9B}" type="pres">
      <dgm:prSet presAssocID="{19B5BEA2-6A18-40F8-9C2E-8DB1872C37C1}" presName="node" presStyleLbl="node1" presStyleIdx="51" presStyleCnt="58">
        <dgm:presLayoutVars>
          <dgm:bulletEnabled val="1"/>
        </dgm:presLayoutVars>
      </dgm:prSet>
      <dgm:spPr/>
    </dgm:pt>
    <dgm:pt modelId="{505F2431-6DE4-483A-ADF4-C79EC62A01EA}" type="pres">
      <dgm:prSet presAssocID="{E126FC46-CF5E-4443-B3F2-8B46144D7F16}" presName="sibTrans" presStyleCnt="0"/>
      <dgm:spPr/>
    </dgm:pt>
    <dgm:pt modelId="{B6AA8AD7-F0F9-4108-BE8C-48A3CD6AC122}" type="pres">
      <dgm:prSet presAssocID="{62E201C1-6AF7-4422-B4A2-106E2D3ED229}" presName="node" presStyleLbl="node1" presStyleIdx="52" presStyleCnt="58">
        <dgm:presLayoutVars>
          <dgm:bulletEnabled val="1"/>
        </dgm:presLayoutVars>
      </dgm:prSet>
      <dgm:spPr/>
    </dgm:pt>
    <dgm:pt modelId="{40A607F6-1C67-421C-A9FE-B7E87131F029}" type="pres">
      <dgm:prSet presAssocID="{8663E400-75E9-4E5D-A578-DF7EB2943ECA}" presName="sibTrans" presStyleCnt="0"/>
      <dgm:spPr/>
    </dgm:pt>
    <dgm:pt modelId="{DD00D9CC-4A7A-4097-BA84-59D0F5EDB313}" type="pres">
      <dgm:prSet presAssocID="{4392CFAB-8F0B-4D51-88C9-D3D4D9F0892F}" presName="node" presStyleLbl="node1" presStyleIdx="53" presStyleCnt="58">
        <dgm:presLayoutVars>
          <dgm:bulletEnabled val="1"/>
        </dgm:presLayoutVars>
      </dgm:prSet>
      <dgm:spPr/>
    </dgm:pt>
    <dgm:pt modelId="{18BB10AD-5F25-43C7-9A2A-00CC0E6EA05F}" type="pres">
      <dgm:prSet presAssocID="{5D4FDF4C-7D8C-4613-B03E-15D5BCBF5570}" presName="sibTrans" presStyleCnt="0"/>
      <dgm:spPr/>
    </dgm:pt>
    <dgm:pt modelId="{1EE89537-B443-4E8B-B875-A0F3AFC0C9B5}" type="pres">
      <dgm:prSet presAssocID="{BC286DA4-FCCD-480A-9072-174F6FDC28FB}" presName="node" presStyleLbl="node1" presStyleIdx="54" presStyleCnt="58">
        <dgm:presLayoutVars>
          <dgm:bulletEnabled val="1"/>
        </dgm:presLayoutVars>
      </dgm:prSet>
      <dgm:spPr/>
    </dgm:pt>
    <dgm:pt modelId="{3FF68336-CF56-4E71-B85A-A69C8DEDB863}" type="pres">
      <dgm:prSet presAssocID="{240DA6A1-F0F7-4DE3-AEF8-73AE159A977A}" presName="sibTrans" presStyleCnt="0"/>
      <dgm:spPr/>
    </dgm:pt>
    <dgm:pt modelId="{9EE4D8C6-F655-4230-A84B-39D195DAE6D9}" type="pres">
      <dgm:prSet presAssocID="{721F2CF5-037C-419F-9E50-463121BB52ED}" presName="node" presStyleLbl="node1" presStyleIdx="55" presStyleCnt="58">
        <dgm:presLayoutVars>
          <dgm:bulletEnabled val="1"/>
        </dgm:presLayoutVars>
      </dgm:prSet>
      <dgm:spPr/>
    </dgm:pt>
    <dgm:pt modelId="{E050C152-7D44-43D1-971B-E83C8A6A7D4A}" type="pres">
      <dgm:prSet presAssocID="{757D698D-2261-43DA-8F84-1A8371782E19}" presName="sibTrans" presStyleCnt="0"/>
      <dgm:spPr/>
    </dgm:pt>
    <dgm:pt modelId="{97F8511F-5DCF-4EA1-934B-AF43589DF40B}" type="pres">
      <dgm:prSet presAssocID="{2DE63BD3-F995-4AD9-A012-4E5C1313F958}" presName="node" presStyleLbl="node1" presStyleIdx="56" presStyleCnt="58">
        <dgm:presLayoutVars>
          <dgm:bulletEnabled val="1"/>
        </dgm:presLayoutVars>
      </dgm:prSet>
      <dgm:spPr/>
    </dgm:pt>
    <dgm:pt modelId="{D5449A35-1EE0-4366-9CF6-0EACCA175FDA}" type="pres">
      <dgm:prSet presAssocID="{FD0D6FFD-1CA9-48B1-8CF5-DEBD231AC40E}" presName="sibTrans" presStyleCnt="0"/>
      <dgm:spPr/>
    </dgm:pt>
    <dgm:pt modelId="{DE501C30-3AF6-4DAE-B26F-7A561F3E445F}" type="pres">
      <dgm:prSet presAssocID="{426D39F8-5993-4931-91F4-8B330370D85B}" presName="node" presStyleLbl="node1" presStyleIdx="57" presStyleCnt="58">
        <dgm:presLayoutVars>
          <dgm:bulletEnabled val="1"/>
        </dgm:presLayoutVars>
      </dgm:prSet>
      <dgm:spPr/>
    </dgm:pt>
  </dgm:ptLst>
  <dgm:cxnLst>
    <dgm:cxn modelId="{7FCDF802-8C0C-4AAA-9649-383241689CC9}" srcId="{309F0877-920D-40B6-83FA-38BB7AA59BD5}" destId="{BA54E762-8360-4B2C-AFC4-F0B8C7833CAA}" srcOrd="36" destOrd="0" parTransId="{C54AF5D3-275E-425A-92FB-6BDBA81DCDA5}" sibTransId="{BE7214B3-05FC-4E26-B4AB-48DE9A1C9A8D}"/>
    <dgm:cxn modelId="{30EE5A04-FBCF-4D00-A6DF-9A6C677E170A}" type="presOf" srcId="{BA54E762-8360-4B2C-AFC4-F0B8C7833CAA}" destId="{F05D9DD3-2E5C-43D9-90E4-3CACEC238F8A}" srcOrd="0" destOrd="0" presId="urn:microsoft.com/office/officeart/2005/8/layout/default"/>
    <dgm:cxn modelId="{AF783C05-3D89-4B00-9FD1-346A9FDE0E76}" type="presOf" srcId="{AC465F0C-8F4E-462C-8FF9-E87B7368E5F2}" destId="{91D04688-74B9-4582-9ADE-738B4883A139}" srcOrd="0" destOrd="0" presId="urn:microsoft.com/office/officeart/2005/8/layout/default"/>
    <dgm:cxn modelId="{A53C1906-E8B0-49A1-B6DE-79634BDFCA93}" type="presOf" srcId="{9C778D47-54D1-44BC-BA0E-EEE67C467C4E}" destId="{3B5E5911-9112-42AC-9588-88218074D0D2}" srcOrd="0" destOrd="0" presId="urn:microsoft.com/office/officeart/2005/8/layout/default"/>
    <dgm:cxn modelId="{CF7EBD07-B892-428D-A3D7-2C5452115B7D}" type="presOf" srcId="{4C32C1FB-53FC-49C6-ABA8-80043418FBA8}" destId="{B5971A4A-C4BF-4A9E-87FA-64126F59D53B}" srcOrd="0" destOrd="0" presId="urn:microsoft.com/office/officeart/2005/8/layout/default"/>
    <dgm:cxn modelId="{4480DB07-9035-44A8-8AB2-FE1B67C134C3}" srcId="{309F0877-920D-40B6-83FA-38BB7AA59BD5}" destId="{A82CC8C6-AC7C-46D1-BEB8-36E95D5F2952}" srcOrd="46" destOrd="0" parTransId="{EE44FC76-176C-4B1B-86D6-0BC442B24C95}" sibTransId="{519DF59A-D089-437B-BA4F-1073DBD9A137}"/>
    <dgm:cxn modelId="{ABC1D208-BDE0-483E-A96F-D0B34ADDA9F7}" type="presOf" srcId="{46EF8783-4098-4211-B64E-9CDD66CF7303}" destId="{91D6599C-4EF3-4E65-8C81-962459B5C1AD}" srcOrd="0" destOrd="0" presId="urn:microsoft.com/office/officeart/2005/8/layout/default"/>
    <dgm:cxn modelId="{3B89700A-05AD-4A4E-A7EE-2CFC27344C7B}" srcId="{309F0877-920D-40B6-83FA-38BB7AA59BD5}" destId="{90A8B2FC-E65E-44DD-BC46-B1316CB8FAAE}" srcOrd="1" destOrd="0" parTransId="{E1E3B89B-CFA6-4D22-98F4-7FA7822E7111}" sibTransId="{3BDA2AC7-443D-4D13-9C3C-C33475B4DDC8}"/>
    <dgm:cxn modelId="{993BBD0A-9CBA-4E8C-8A7B-16374B1B9AC7}" srcId="{309F0877-920D-40B6-83FA-38BB7AA59BD5}" destId="{B3E40A92-42EC-468A-8DA5-0E82C054E923}" srcOrd="19" destOrd="0" parTransId="{678A568D-ADFD-43B2-A37A-1F3A28F0BBA5}" sibTransId="{19702A10-A463-493A-9A87-E06299A5C60D}"/>
    <dgm:cxn modelId="{777FFF0F-A935-479F-BAD9-F9881DCB58DC}" srcId="{309F0877-920D-40B6-83FA-38BB7AA59BD5}" destId="{5EB6C017-0D91-4BD9-A1E3-FB5E1098B5A8}" srcOrd="50" destOrd="0" parTransId="{95637EA0-7D09-4C57-AC7A-CB2A25B9925F}" sibTransId="{87C4BB37-CBA5-43D3-B400-E7D3B5E9DADD}"/>
    <dgm:cxn modelId="{42553610-CC7D-414F-91E4-941FCC6161D8}" type="presOf" srcId="{FF5AA431-9662-47FD-8B09-56008F647336}" destId="{D7E2758C-1AF5-4A5B-9953-C6D7571E1585}" srcOrd="0" destOrd="0" presId="urn:microsoft.com/office/officeart/2005/8/layout/default"/>
    <dgm:cxn modelId="{8B1DC610-BC51-4019-BBF4-1EE38D9BC944}" srcId="{309F0877-920D-40B6-83FA-38BB7AA59BD5}" destId="{19B5BEA2-6A18-40F8-9C2E-8DB1872C37C1}" srcOrd="51" destOrd="0" parTransId="{3C84A542-72DF-402C-AF9E-80EC1024B66F}" sibTransId="{E126FC46-CF5E-4443-B3F2-8B46144D7F16}"/>
    <dgm:cxn modelId="{4E066815-3419-45B8-86F7-BA6E8AED9797}" srcId="{309F0877-920D-40B6-83FA-38BB7AA59BD5}" destId="{92E8F2ED-8337-4E17-B019-A60531926A7B}" srcOrd="21" destOrd="0" parTransId="{C802D319-F3B6-40C8-8F32-6380114A5A94}" sibTransId="{2A6BDAFB-D939-4707-B315-7D228C22178F}"/>
    <dgm:cxn modelId="{861E4519-DDFC-458F-A209-8D08A95EB55F}" srcId="{309F0877-920D-40B6-83FA-38BB7AA59BD5}" destId="{692E09A3-1073-482D-B75E-EBC64AAD0CE7}" srcOrd="13" destOrd="0" parTransId="{D2053494-F8D8-43DA-A703-62FC8A1A258C}" sibTransId="{D8E5F031-C151-4168-81A5-4F07812EBCFA}"/>
    <dgm:cxn modelId="{6C21361F-2A18-4EF4-833F-14EEB88B8CE6}" srcId="{309F0877-920D-40B6-83FA-38BB7AA59BD5}" destId="{D56C2979-7D35-4ADF-9ED3-A0E2D9C9A2AC}" srcOrd="10" destOrd="0" parTransId="{68FF980C-DF7B-4377-83B9-90198395AD1B}" sibTransId="{3223830B-3B6F-4AB5-9F2F-7B9A5AC2D5D1}"/>
    <dgm:cxn modelId="{D38EFB1F-BA92-4B7B-A989-A31465746D72}" type="presOf" srcId="{721F2CF5-037C-419F-9E50-463121BB52ED}" destId="{9EE4D8C6-F655-4230-A84B-39D195DAE6D9}" srcOrd="0" destOrd="0" presId="urn:microsoft.com/office/officeart/2005/8/layout/default"/>
    <dgm:cxn modelId="{B1FC9F20-278C-48FD-90F7-2ABB535ED534}" type="presOf" srcId="{8249B663-2DF5-4FF7-839B-D165A4633164}" destId="{BBF290EE-2D47-4852-A7F5-EA26A8628E07}" srcOrd="0" destOrd="0" presId="urn:microsoft.com/office/officeart/2005/8/layout/default"/>
    <dgm:cxn modelId="{0902A120-5000-4146-A0F6-69E5BF0878A6}" srcId="{309F0877-920D-40B6-83FA-38BB7AA59BD5}" destId="{7BC212EF-8EB7-4E8D-9405-E4EC26E08152}" srcOrd="30" destOrd="0" parTransId="{12E53963-3B29-49E2-8D58-03831DFA1866}" sibTransId="{53268BA9-D5D5-484B-9064-E6672674D4C3}"/>
    <dgm:cxn modelId="{882A8C26-225C-4DAD-86AC-2C0790AB54F3}" srcId="{309F0877-920D-40B6-83FA-38BB7AA59BD5}" destId="{97017AA3-0917-4F53-B023-3906BC43A7F8}" srcOrd="24" destOrd="0" parTransId="{9729B6A7-18BA-46D9-991F-8689281AB36F}" sibTransId="{5DE1CAC1-E65C-431E-8641-7C671AAC2316}"/>
    <dgm:cxn modelId="{10D8CA26-1537-4117-8279-95E41C49E2C6}" srcId="{309F0877-920D-40B6-83FA-38BB7AA59BD5}" destId="{8F26109D-B20A-4582-9067-FE4238A2433E}" srcOrd="17" destOrd="0" parTransId="{02E440C1-91AF-458D-82D8-4346F78DF52A}" sibTransId="{64B14D03-5024-405B-BFC1-036068BF43DA}"/>
    <dgm:cxn modelId="{91E5E72D-9157-4E5C-8AC0-B9EEF8C8E988}" type="presOf" srcId="{10F1F36D-B2BE-4CDA-90E6-3F521FD9E6F1}" destId="{B4C0266A-A4C8-4F52-9121-715E25F68212}" srcOrd="0" destOrd="0" presId="urn:microsoft.com/office/officeart/2005/8/layout/default"/>
    <dgm:cxn modelId="{B495DF2E-1A32-4A3C-B03B-103FAAFCA176}" type="presOf" srcId="{042169B0-E69A-474E-B663-35AADE592B5E}" destId="{9AD9229C-F8A2-4AA6-AB71-7211E8C34749}" srcOrd="0" destOrd="0" presId="urn:microsoft.com/office/officeart/2005/8/layout/default"/>
    <dgm:cxn modelId="{982CEE35-4105-4390-9DF7-40D5C5779942}" type="presOf" srcId="{19B5BEA2-6A18-40F8-9C2E-8DB1872C37C1}" destId="{1B08DA39-5821-4FF6-8AC1-4D7CBC1D4B9B}" srcOrd="0" destOrd="0" presId="urn:microsoft.com/office/officeart/2005/8/layout/default"/>
    <dgm:cxn modelId="{F7D5B33B-A938-4306-A5EA-B1B16FD01E1E}" type="presOf" srcId="{F59A6B1A-1871-4E87-8BC9-AA76DD8D12C1}" destId="{D592B61D-14D1-47EE-B8AF-A44C38C257A4}" srcOrd="0" destOrd="0" presId="urn:microsoft.com/office/officeart/2005/8/layout/default"/>
    <dgm:cxn modelId="{FEE3393D-BF6D-4658-862D-F286A2816E6B}" srcId="{309F0877-920D-40B6-83FA-38BB7AA59BD5}" destId="{042169B0-E69A-474E-B663-35AADE592B5E}" srcOrd="37" destOrd="0" parTransId="{BCF29E6D-9F14-42C5-AD35-A6DF5414B99F}" sibTransId="{A98D21A7-0290-4DE1-9C3B-BD3A72724314}"/>
    <dgm:cxn modelId="{2D4D663D-24D5-4369-A02E-D99C30FF9FEF}" type="presOf" srcId="{99BC7A17-89EF-455B-B0DC-B738820EC186}" destId="{A7DFF9E2-1E6D-42B7-8EA5-DB8EFAE4AAAA}" srcOrd="0" destOrd="0" presId="urn:microsoft.com/office/officeart/2005/8/layout/default"/>
    <dgm:cxn modelId="{63ACE05B-EA66-45DA-A52E-5E10035BEE71}" srcId="{309F0877-920D-40B6-83FA-38BB7AA59BD5}" destId="{9C778D47-54D1-44BC-BA0E-EEE67C467C4E}" srcOrd="15" destOrd="0" parTransId="{A703C405-36B8-4FA8-929A-18F57FF86955}" sibTransId="{F5056118-8642-48A6-A47C-F00CD476D5D3}"/>
    <dgm:cxn modelId="{B4CE605C-061A-4FB2-9CD8-C6A60B768FF5}" type="presOf" srcId="{BC286DA4-FCCD-480A-9072-174F6FDC28FB}" destId="{1EE89537-B443-4E8B-B875-A0F3AFC0C9B5}" srcOrd="0" destOrd="0" presId="urn:microsoft.com/office/officeart/2005/8/layout/default"/>
    <dgm:cxn modelId="{32510C62-C65B-4ACB-BD4E-D702244AA4F7}" type="presOf" srcId="{62E201C1-6AF7-4422-B4A2-106E2D3ED229}" destId="{B6AA8AD7-F0F9-4108-BE8C-48A3CD6AC122}" srcOrd="0" destOrd="0" presId="urn:microsoft.com/office/officeart/2005/8/layout/default"/>
    <dgm:cxn modelId="{88540D42-271C-4C45-B74D-7615962E6D6F}" type="presOf" srcId="{2DE63BD3-F995-4AD9-A012-4E5C1313F958}" destId="{97F8511F-5DCF-4EA1-934B-AF43589DF40B}" srcOrd="0" destOrd="0" presId="urn:microsoft.com/office/officeart/2005/8/layout/default"/>
    <dgm:cxn modelId="{DA0D4463-6678-4F8A-B5E1-47BD21DCAAB1}" srcId="{309F0877-920D-40B6-83FA-38BB7AA59BD5}" destId="{BC286DA4-FCCD-480A-9072-174F6FDC28FB}" srcOrd="54" destOrd="0" parTransId="{8BB84ED7-4E62-40A9-8A56-23BC76F8CF15}" sibTransId="{240DA6A1-F0F7-4DE3-AEF8-73AE159A977A}"/>
    <dgm:cxn modelId="{6C229E43-4B1D-4857-BF2C-575A7BB94AA3}" srcId="{309F0877-920D-40B6-83FA-38BB7AA59BD5}" destId="{2DE63BD3-F995-4AD9-A012-4E5C1313F958}" srcOrd="56" destOrd="0" parTransId="{F6534919-6678-4A5D-94FB-C08789F8A4A5}" sibTransId="{FD0D6FFD-1CA9-48B1-8CF5-DEBD231AC40E}"/>
    <dgm:cxn modelId="{79D82F65-2F4E-4F31-8BAF-5937E4D7985C}" type="presOf" srcId="{0AFBB738-1D16-4A47-8927-913D1AF0B005}" destId="{491345DA-3274-4020-87CE-896F12B82992}" srcOrd="0" destOrd="0" presId="urn:microsoft.com/office/officeart/2005/8/layout/default"/>
    <dgm:cxn modelId="{54C75765-C4A4-44F0-9CBA-65189840E992}" srcId="{309F0877-920D-40B6-83FA-38BB7AA59BD5}" destId="{748106E1-94C5-4E5F-8720-9C5B7F51BB81}" srcOrd="33" destOrd="0" parTransId="{079082F4-B16D-441E-B9B1-53133A12FCCC}" sibTransId="{BFCB5755-E539-4CD1-9CFB-859CB6359FD1}"/>
    <dgm:cxn modelId="{D1F6D946-32E2-40B4-BD7F-837F5B94DA4A}" srcId="{309F0877-920D-40B6-83FA-38BB7AA59BD5}" destId="{721F2CF5-037C-419F-9E50-463121BB52ED}" srcOrd="55" destOrd="0" parTransId="{DBB53E81-E676-4D31-B2BE-ED0B8B271E64}" sibTransId="{757D698D-2261-43DA-8F84-1A8371782E19}"/>
    <dgm:cxn modelId="{30E33667-3F40-4757-BDAA-D240B9F3E46A}" type="presOf" srcId="{5F6847C9-E47B-4EB2-9D75-F4614A60C2C2}" destId="{CF6ABD7E-B255-4C5D-A1DF-66F698181FFB}" srcOrd="0" destOrd="0" presId="urn:microsoft.com/office/officeart/2005/8/layout/default"/>
    <dgm:cxn modelId="{74C91A68-FBAA-4180-AFEE-8623B62EF0A5}" type="presOf" srcId="{D56C2979-7D35-4ADF-9ED3-A0E2D9C9A2AC}" destId="{3FBE9249-A1A2-4985-B049-83F114A236E0}" srcOrd="0" destOrd="0" presId="urn:microsoft.com/office/officeart/2005/8/layout/default"/>
    <dgm:cxn modelId="{AA38D76B-5E0D-455F-9794-C07C1135D065}" srcId="{309F0877-920D-40B6-83FA-38BB7AA59BD5}" destId="{AC465F0C-8F4E-462C-8FF9-E87B7368E5F2}" srcOrd="14" destOrd="0" parTransId="{3F5B4AA6-F2C6-4417-AB67-10CBCC1ACC7D}" sibTransId="{D0DEAC97-EBBD-4B27-A241-0FEB5A6828A6}"/>
    <dgm:cxn modelId="{A4EB584F-1244-4D97-BB08-5ED006BBA238}" srcId="{309F0877-920D-40B6-83FA-38BB7AA59BD5}" destId="{5F6847C9-E47B-4EB2-9D75-F4614A60C2C2}" srcOrd="42" destOrd="0" parTransId="{7C6D0E09-1069-40DF-B4E9-9BA4C98843CF}" sibTransId="{A1EDAA3A-E6CC-4500-940C-BF050B34C5CE}"/>
    <dgm:cxn modelId="{A4506574-BFD3-4D64-8D52-32A19C444CF6}" type="presOf" srcId="{5CEF1E14-923D-4318-8069-E3B97C4EF5A2}" destId="{22529C60-9351-44D4-BC12-500E5BCF7B0C}" srcOrd="0" destOrd="0" presId="urn:microsoft.com/office/officeart/2005/8/layout/default"/>
    <dgm:cxn modelId="{7946BA56-68A9-4E38-87BC-B620BEFF3EA6}" type="presOf" srcId="{97017AA3-0917-4F53-B023-3906BC43A7F8}" destId="{47FAF205-B6F9-4500-857F-D4C2083A4897}" srcOrd="0" destOrd="0" presId="urn:microsoft.com/office/officeart/2005/8/layout/default"/>
    <dgm:cxn modelId="{09D90657-6599-461B-A605-091B167E95F4}" type="presOf" srcId="{9165ACDD-2B81-4C21-9EAD-E14C8EBFA8C9}" destId="{5AAAEF36-1F58-4465-83F7-5CABC30ACB58}" srcOrd="0" destOrd="0" presId="urn:microsoft.com/office/officeart/2005/8/layout/default"/>
    <dgm:cxn modelId="{6E594C77-C8AF-440F-BA5D-4E919F329255}" srcId="{309F0877-920D-40B6-83FA-38BB7AA59BD5}" destId="{0BC7B9DF-E494-4535-82D6-23526D099892}" srcOrd="16" destOrd="0" parTransId="{F34D193A-27D0-4201-8952-C73896A89F4A}" sibTransId="{D0B6426B-46DE-427E-9F2D-D61A765778B2}"/>
    <dgm:cxn modelId="{52B39778-B426-4BA4-8295-13056FCB5167}" type="presOf" srcId="{A82CC8C6-AC7C-46D1-BEB8-36E95D5F2952}" destId="{2275C517-D186-4921-A4F3-F16C000D74C6}" srcOrd="0" destOrd="0" presId="urn:microsoft.com/office/officeart/2005/8/layout/default"/>
    <dgm:cxn modelId="{1480F379-677D-48D5-A092-3ED459920962}" srcId="{309F0877-920D-40B6-83FA-38BB7AA59BD5}" destId="{426D39F8-5993-4931-91F4-8B330370D85B}" srcOrd="57" destOrd="0" parTransId="{CCBC61F0-185B-4FA1-BD2C-19D5C885CB51}" sibTransId="{4F5C3053-A4EE-48D6-84B7-4AFC2FBD85E4}"/>
    <dgm:cxn modelId="{D4457F5A-E587-4DB7-B3E7-92B3962999DA}" type="presOf" srcId="{7BC212EF-8EB7-4E8D-9405-E4EC26E08152}" destId="{A6E25F2E-D50B-494D-B220-A688215960FF}" srcOrd="0" destOrd="0" presId="urn:microsoft.com/office/officeart/2005/8/layout/default"/>
    <dgm:cxn modelId="{BBE38C7A-3AE8-4894-937B-A264AA1D622C}" type="presOf" srcId="{309F0877-920D-40B6-83FA-38BB7AA59BD5}" destId="{974CEF57-A84C-4E1B-80DC-CCCECACF7AE7}" srcOrd="0" destOrd="0" presId="urn:microsoft.com/office/officeart/2005/8/layout/default"/>
    <dgm:cxn modelId="{0B5C357D-8D9E-4395-8E7D-BA0E37A651A6}" type="presOf" srcId="{AAC6374C-6DBF-4DD3-9641-2FF9E223ECA1}" destId="{58C52BE4-FE58-47E5-BEF8-FEE7D321BBE0}" srcOrd="0" destOrd="0" presId="urn:microsoft.com/office/officeart/2005/8/layout/default"/>
    <dgm:cxn modelId="{D7E0F57E-408C-4D42-AD08-F769BA5D7370}" type="presOf" srcId="{1711D800-93F3-42BA-844D-62E4467488F8}" destId="{4CE9DC4F-A9D5-46E5-A5CA-39B2835B422A}" srcOrd="0" destOrd="0" presId="urn:microsoft.com/office/officeart/2005/8/layout/default"/>
    <dgm:cxn modelId="{70426A84-9EED-49C2-A617-6B99FD67F89F}" srcId="{309F0877-920D-40B6-83FA-38BB7AA59BD5}" destId="{E7682944-69E6-42F9-AC9B-27389AB48B03}" srcOrd="20" destOrd="0" parTransId="{ACAF248D-4579-432D-B024-2B9F8F116CF3}" sibTransId="{E8FE7EEC-8E50-4883-BF90-DAC2AD3A2CE6}"/>
    <dgm:cxn modelId="{2AD0B986-D583-462F-A46B-B2AB8DD153EB}" type="presOf" srcId="{692E09A3-1073-482D-B75E-EBC64AAD0CE7}" destId="{8A82C960-7741-42C3-B7CD-471D83DECDA2}" srcOrd="0" destOrd="0" presId="urn:microsoft.com/office/officeart/2005/8/layout/default"/>
    <dgm:cxn modelId="{BB9CCC86-8957-4479-94B9-0C2CC5704AA8}" srcId="{309F0877-920D-40B6-83FA-38BB7AA59BD5}" destId="{FF5AA431-9662-47FD-8B09-56008F647336}" srcOrd="39" destOrd="0" parTransId="{D7AF6500-3FDF-4DC0-8054-2F5B8CEC8901}" sibTransId="{AD5D0244-AC08-4EE9-A70B-12DEE4BC4D41}"/>
    <dgm:cxn modelId="{0193C089-185A-46E9-85F3-4B4E83D77AA1}" type="presOf" srcId="{55DDB80F-DFC3-4318-A858-E95AEE1F48EE}" destId="{0725AC38-0D04-4C24-ADC4-9BABF5FAF21E}" srcOrd="0" destOrd="0" presId="urn:microsoft.com/office/officeart/2005/8/layout/default"/>
    <dgm:cxn modelId="{7474D089-725E-4BCE-8A50-12CAC7A48038}" type="presOf" srcId="{4DA852FA-DA56-4998-99F1-30C499FB7D9D}" destId="{EAE6567F-D562-4E31-8FA4-51C3CF30079E}" srcOrd="0" destOrd="0" presId="urn:microsoft.com/office/officeart/2005/8/layout/default"/>
    <dgm:cxn modelId="{4B03128A-E754-48E3-93CD-B554678C2FE7}" type="presOf" srcId="{E43E225E-2D3C-42D1-A264-90776CE22C3D}" destId="{2DF56D5A-6AB2-40BD-9EFA-E64161DD79EB}" srcOrd="0" destOrd="0" presId="urn:microsoft.com/office/officeart/2005/8/layout/default"/>
    <dgm:cxn modelId="{C8219B8C-7E65-4184-9653-4237D2BDADBA}" type="presOf" srcId="{92E8F2ED-8337-4E17-B019-A60531926A7B}" destId="{F57D735D-02F1-4777-BFC8-4920C80378B2}" srcOrd="0" destOrd="0" presId="urn:microsoft.com/office/officeart/2005/8/layout/default"/>
    <dgm:cxn modelId="{C705B28C-200A-467A-A37F-B8FE0FA8F9DE}" type="presOf" srcId="{417E425E-DA1C-45CE-9100-7D978A1AC74C}" destId="{04BAFBA3-5C11-4323-9CC7-EEE4EF5786E5}" srcOrd="0" destOrd="0" presId="urn:microsoft.com/office/officeart/2005/8/layout/default"/>
    <dgm:cxn modelId="{6E4FBA90-C552-487E-B927-856D6A1AC7D3}" srcId="{309F0877-920D-40B6-83FA-38BB7AA59BD5}" destId="{DBE90E5A-318E-481B-B454-20094D91C122}" srcOrd="25" destOrd="0" parTransId="{C55C1156-5FCE-4AC6-8C50-E4229D7F72BD}" sibTransId="{8F801CC5-05DF-4865-B50B-30E8697D4A47}"/>
    <dgm:cxn modelId="{9179D392-C6A3-4B75-B2B2-13A630BD79CE}" srcId="{309F0877-920D-40B6-83FA-38BB7AA59BD5}" destId="{8E036396-8BD4-4FAB-97C5-6B0C5C6AB32C}" srcOrd="26" destOrd="0" parTransId="{D3A0A9BC-C863-4A4E-8D36-E225564D0D1B}" sibTransId="{3AF852F7-354B-4BB9-B9BF-0DA787D5CF24}"/>
    <dgm:cxn modelId="{9231D093-720E-4E66-9311-8BC6A86D32B7}" srcId="{309F0877-920D-40B6-83FA-38BB7AA59BD5}" destId="{99BC7A17-89EF-455B-B0DC-B738820EC186}" srcOrd="0" destOrd="0" parTransId="{0D1824EB-9FCA-4910-B8EB-E3FCF790A8F8}" sibTransId="{5CA1216D-5171-4BBD-889B-81C08801AB87}"/>
    <dgm:cxn modelId="{41201295-8932-4235-91DC-B749C77B329F}" srcId="{309F0877-920D-40B6-83FA-38BB7AA59BD5}" destId="{8249B663-2DF5-4FF7-839B-D165A4633164}" srcOrd="12" destOrd="0" parTransId="{8AFB05CC-F1E5-4A73-94F4-C8C14E8934A4}" sibTransId="{6D96D765-F761-4BC5-9D14-7F564ABFE706}"/>
    <dgm:cxn modelId="{1D017F95-0F05-499E-B891-5C27B41FFEEC}" srcId="{309F0877-920D-40B6-83FA-38BB7AA59BD5}" destId="{FC1B8810-8D6A-42B7-96A3-538494DF7B49}" srcOrd="5" destOrd="0" parTransId="{511BE97A-C3A5-4DCA-8410-210E401C83B8}" sibTransId="{922D24B9-BD24-4812-960E-69ADF9E1FE7C}"/>
    <dgm:cxn modelId="{C047E499-83FD-4120-8574-5E5611AA2967}" type="presOf" srcId="{E7682944-69E6-42F9-AC9B-27389AB48B03}" destId="{FEF73A81-8084-45C5-9F3D-4E406557FF6E}" srcOrd="0" destOrd="0" presId="urn:microsoft.com/office/officeart/2005/8/layout/default"/>
    <dgm:cxn modelId="{6543279A-BA91-474A-9111-587FC923FA19}" type="presOf" srcId="{DBE90E5A-318E-481B-B454-20094D91C122}" destId="{7AA95813-D72C-4B4B-8B9C-13DBDCD2805C}" srcOrd="0" destOrd="0" presId="urn:microsoft.com/office/officeart/2005/8/layout/default"/>
    <dgm:cxn modelId="{2B297E9A-C802-417C-91C1-EC2B13DFD45A}" srcId="{309F0877-920D-40B6-83FA-38BB7AA59BD5}" destId="{C8F61102-6D52-47E2-B602-252E3C515017}" srcOrd="43" destOrd="0" parTransId="{53EA86F5-8C66-4D27-B32E-4E24DF532330}" sibTransId="{A6420B4D-2128-4BB7-ADDE-93FD1B2C06FA}"/>
    <dgm:cxn modelId="{B740A39B-5F89-41D5-ADB6-8CBDC58EFE08}" srcId="{309F0877-920D-40B6-83FA-38BB7AA59BD5}" destId="{7F885BD5-F0D4-49FE-8D45-1D31EDD9F28C}" srcOrd="22" destOrd="0" parTransId="{B8F30F39-34B6-4806-91D7-BDE331B2CFB5}" sibTransId="{93A50497-697B-40B4-9CEB-2118DB97F9DC}"/>
    <dgm:cxn modelId="{69C2F69C-5EBF-47A4-B95D-1269B458532A}" type="presOf" srcId="{426D39F8-5993-4931-91F4-8B330370D85B}" destId="{DE501C30-3AF6-4DAE-B26F-7A561F3E445F}" srcOrd="0" destOrd="0" presId="urn:microsoft.com/office/officeart/2005/8/layout/default"/>
    <dgm:cxn modelId="{2D81E19F-E8E8-4102-B1B7-75E1F672EC18}" srcId="{309F0877-920D-40B6-83FA-38BB7AA59BD5}" destId="{91F6E8E6-3155-4A62-BDAA-935A68B8C66C}" srcOrd="32" destOrd="0" parTransId="{FE0EA104-7B89-49F3-9EF7-423508742A6C}" sibTransId="{A7276405-D0EF-4DB4-9D82-5F314C9E6009}"/>
    <dgm:cxn modelId="{AE3601A3-D60F-48E8-838D-A8439F4E6191}" srcId="{309F0877-920D-40B6-83FA-38BB7AA59BD5}" destId="{E086D99E-9540-4990-8713-78A788ABA8C3}" srcOrd="6" destOrd="0" parTransId="{08535580-2260-42B6-9778-B9C415ABB37C}" sibTransId="{352A55C9-8D45-4910-8474-8DB1AB5EA21F}"/>
    <dgm:cxn modelId="{C2FFD5A3-7189-4DEC-980D-5F192E4307CB}" srcId="{309F0877-920D-40B6-83FA-38BB7AA59BD5}" destId="{F0F7932B-A131-43EA-889A-A8683E2A2F83}" srcOrd="18" destOrd="0" parTransId="{E576467A-6CA9-4998-ACF1-DB3DADB99447}" sibTransId="{DE5F4086-6495-4FDC-A235-F2109C5076DE}"/>
    <dgm:cxn modelId="{9327A3A5-98C8-46EF-8AB4-D396391FFAF9}" type="presOf" srcId="{4392CFAB-8F0B-4D51-88C9-D3D4D9F0892F}" destId="{DD00D9CC-4A7A-4097-BA84-59D0F5EDB313}" srcOrd="0" destOrd="0" presId="urn:microsoft.com/office/officeart/2005/8/layout/default"/>
    <dgm:cxn modelId="{09DF32A7-1A24-4FC1-AEB4-8BA51E9982CA}" type="presOf" srcId="{C8F61102-6D52-47E2-B602-252E3C515017}" destId="{D31FA332-0900-4984-8A5A-4DFF52468575}" srcOrd="0" destOrd="0" presId="urn:microsoft.com/office/officeart/2005/8/layout/default"/>
    <dgm:cxn modelId="{FA37C3AA-0C68-4C20-A3EE-9BBFB8EAF41C}" srcId="{309F0877-920D-40B6-83FA-38BB7AA59BD5}" destId="{E43E225E-2D3C-42D1-A264-90776CE22C3D}" srcOrd="40" destOrd="0" parTransId="{2DE55483-0899-46C9-BB2C-D3B18BF4DC93}" sibTransId="{92DB6711-C728-4F6B-9518-55BC3AF002AB}"/>
    <dgm:cxn modelId="{B4D3DAAA-C269-4749-8BC1-6B4E4F40405C}" srcId="{309F0877-920D-40B6-83FA-38BB7AA59BD5}" destId="{2E8DF14A-390D-4553-BCBE-A3317B228357}" srcOrd="45" destOrd="0" parTransId="{4D6EB19E-A97A-4389-976D-8094EC9FB010}" sibTransId="{1E3FFB04-2D58-4CEF-8E33-340399529D35}"/>
    <dgm:cxn modelId="{C4EE3DAF-6B15-4A14-8DBA-71D33AFB98F5}" srcId="{309F0877-920D-40B6-83FA-38BB7AA59BD5}" destId="{26D5F142-E915-44FF-BF3B-66CEBE9C95E4}" srcOrd="7" destOrd="0" parTransId="{07EE126E-2CAC-4D7A-A6FA-7BF61CAE4958}" sibTransId="{09C1A643-DA2A-4ADB-B70F-4FBCA4C94CF2}"/>
    <dgm:cxn modelId="{F91363B1-9D39-46A7-B913-84D3FEE0E31B}" type="presOf" srcId="{26D5F142-E915-44FF-BF3B-66CEBE9C95E4}" destId="{24326E5E-9B97-4545-93FB-B87D4AF73B27}" srcOrd="0" destOrd="0" presId="urn:microsoft.com/office/officeart/2005/8/layout/default"/>
    <dgm:cxn modelId="{C53252B3-BAFF-4768-82A7-938B48FEB0FD}" type="presOf" srcId="{3D01A41B-9519-4F69-867E-8121D81179DC}" destId="{9F571F90-9C1D-4632-8F9C-E4DE761BEB96}" srcOrd="0" destOrd="0" presId="urn:microsoft.com/office/officeart/2005/8/layout/default"/>
    <dgm:cxn modelId="{1EA9F1B3-5529-41B0-A93D-E2FE96DD5CA3}" srcId="{309F0877-920D-40B6-83FA-38BB7AA59BD5}" destId="{F59A6B1A-1871-4E87-8BC9-AA76DD8D12C1}" srcOrd="8" destOrd="0" parTransId="{0C9B787B-8B2E-4BC0-980F-8AB2F998477F}" sibTransId="{E50EE0A1-505C-4F4F-AFF0-8F7CCBC5B635}"/>
    <dgm:cxn modelId="{A18A4DB4-3652-45F4-A169-2D6D63740C6B}" type="presOf" srcId="{7F885BD5-F0D4-49FE-8D45-1D31EDD9F28C}" destId="{6D01F9F9-815F-45F8-B909-D5ABD824D1BB}" srcOrd="0" destOrd="0" presId="urn:microsoft.com/office/officeart/2005/8/layout/default"/>
    <dgm:cxn modelId="{412534B6-EF12-450C-AF05-ADDDFE3B6BB9}" type="presOf" srcId="{22980786-1288-42F3-942B-D080986EC840}" destId="{EAB2968D-9F35-43EF-AD81-BC577A9DD811}" srcOrd="0" destOrd="0" presId="urn:microsoft.com/office/officeart/2005/8/layout/default"/>
    <dgm:cxn modelId="{E06D3EB6-41DD-4401-B0C6-EFCE9B003788}" type="presOf" srcId="{2E8DF14A-390D-4553-BCBE-A3317B228357}" destId="{5846248E-517A-4472-95D2-DCCB73F5A6D5}" srcOrd="0" destOrd="0" presId="urn:microsoft.com/office/officeart/2005/8/layout/default"/>
    <dgm:cxn modelId="{A63C50B6-E125-429D-8472-13919815BAD0}" type="presOf" srcId="{E086D99E-9540-4990-8713-78A788ABA8C3}" destId="{85069E92-B4B6-48A7-870E-8E3E955FB9F1}" srcOrd="0" destOrd="0" presId="urn:microsoft.com/office/officeart/2005/8/layout/default"/>
    <dgm:cxn modelId="{4AB27CB7-DB08-4726-82B4-95C90C586C70}" srcId="{309F0877-920D-40B6-83FA-38BB7AA59BD5}" destId="{AAC6374C-6DBF-4DD3-9641-2FF9E223ECA1}" srcOrd="49" destOrd="0" parTransId="{D70A8060-5207-4AE7-B605-254EC96A94D3}" sibTransId="{0E9E97D5-D4F6-4E56-A51A-36080D3625BA}"/>
    <dgm:cxn modelId="{857054B8-F7D9-49C0-BB6A-5BD972227059}" srcId="{309F0877-920D-40B6-83FA-38BB7AA59BD5}" destId="{5CEF1E14-923D-4318-8069-E3B97C4EF5A2}" srcOrd="31" destOrd="0" parTransId="{2EDC2F46-07CC-4643-B9F9-99924DBA96AD}" sibTransId="{D22001F3-B242-420F-8EFB-19B27E51BD42}"/>
    <dgm:cxn modelId="{095AD6B8-1D00-4B61-87DC-317924CE3D35}" type="presOf" srcId="{8E036396-8BD4-4FAB-97C5-6B0C5C6AB32C}" destId="{5C77BB05-3144-4144-81F0-39E0C42D1131}" srcOrd="0" destOrd="0" presId="urn:microsoft.com/office/officeart/2005/8/layout/default"/>
    <dgm:cxn modelId="{7B0128BC-02CD-48E6-8E78-24770157657E}" srcId="{309F0877-920D-40B6-83FA-38BB7AA59BD5}" destId="{50098350-389D-459D-BC38-FFB9A9558B4C}" srcOrd="2" destOrd="0" parTransId="{7AB9B1FF-A396-41D5-803C-6AF3B854810A}" sibTransId="{A56481B5-020F-46A5-900A-B6430C5D4BA7}"/>
    <dgm:cxn modelId="{1973EBBE-36DC-4629-9AE6-90EA2382B416}" type="presOf" srcId="{70C03C0E-AFCC-4814-A953-91449106385A}" destId="{57609FE7-3084-480F-96BE-FB05A1F07127}" srcOrd="0" destOrd="0" presId="urn:microsoft.com/office/officeart/2005/8/layout/default"/>
    <dgm:cxn modelId="{6962A2BF-2B46-403E-9C2D-5B381217B295}" srcId="{309F0877-920D-40B6-83FA-38BB7AA59BD5}" destId="{10F1F36D-B2BE-4CDA-90E6-3F521FD9E6F1}" srcOrd="47" destOrd="0" parTransId="{ED9916A7-7D30-4E33-80F9-1E8526162278}" sibTransId="{5E8257B3-4159-4673-969A-D4249F46C795}"/>
    <dgm:cxn modelId="{D27D7EC2-8947-40B7-BC2F-D8917EE3C359}" srcId="{309F0877-920D-40B6-83FA-38BB7AA59BD5}" destId="{9165ACDD-2B81-4C21-9EAD-E14C8EBFA8C9}" srcOrd="3" destOrd="0" parTransId="{FCD9F30E-D72F-4AB6-89ED-3EF229E120C9}" sibTransId="{16C41967-87AA-453C-B1BC-5B431D20772E}"/>
    <dgm:cxn modelId="{31DFBBC4-D0A4-4CE7-899A-C5360CDCDB4C}" srcId="{309F0877-920D-40B6-83FA-38BB7AA59BD5}" destId="{417E425E-DA1C-45CE-9100-7D978A1AC74C}" srcOrd="48" destOrd="0" parTransId="{3539C74F-E8A7-4473-8ECE-3DF44EB5A0D5}" sibTransId="{95C39097-12FC-4BA5-9815-F02FAB8B1697}"/>
    <dgm:cxn modelId="{AC6D15C9-32C5-4A7A-BE23-FAD32B62F55F}" type="presOf" srcId="{D92A31EF-43A3-4885-A908-3983F1CA84FD}" destId="{DCDDD9DF-FE04-4FEF-B4CA-BBDE92B11175}" srcOrd="0" destOrd="0" presId="urn:microsoft.com/office/officeart/2005/8/layout/default"/>
    <dgm:cxn modelId="{F1EAC5D0-838A-471A-BEC7-B93385097446}" srcId="{309F0877-920D-40B6-83FA-38BB7AA59BD5}" destId="{22980786-1288-42F3-942B-D080986EC840}" srcOrd="44" destOrd="0" parTransId="{0C918EF1-256D-4C92-90AD-4ACCCB3CAC9E}" sibTransId="{EFF8B694-48A0-4377-BF81-D77C0D241747}"/>
    <dgm:cxn modelId="{E17423D1-EBD3-483B-97CC-58DDB6EDD671}" type="presOf" srcId="{FC1B8810-8D6A-42B7-96A3-538494DF7B49}" destId="{68F72685-1A05-45FC-A206-B99FE195CE24}" srcOrd="0" destOrd="0" presId="urn:microsoft.com/office/officeart/2005/8/layout/default"/>
    <dgm:cxn modelId="{701899D2-156C-4A2A-A333-4585D7C72BF5}" srcId="{309F0877-920D-40B6-83FA-38BB7AA59BD5}" destId="{55DDB80F-DFC3-4318-A858-E95AEE1F48EE}" srcOrd="28" destOrd="0" parTransId="{A62E3FF1-AABD-4423-BBEA-8C5CC992ECC3}" sibTransId="{BBF34683-C914-444F-B426-BD4256B14052}"/>
    <dgm:cxn modelId="{A82ABFD6-386D-41B3-9A02-A0A30C7C240A}" srcId="{309F0877-920D-40B6-83FA-38BB7AA59BD5}" destId="{4DA852FA-DA56-4998-99F1-30C499FB7D9D}" srcOrd="9" destOrd="0" parTransId="{4D6C3F76-9C74-43F6-8179-8A2C4B6D15EE}" sibTransId="{1D69551D-6A60-4237-9ADE-38DB1E11FEFF}"/>
    <dgm:cxn modelId="{174489D7-DA03-4A72-8E49-CED4B6536431}" type="presOf" srcId="{748106E1-94C5-4E5F-8720-9C5B7F51BB81}" destId="{5823CCF3-7C02-4706-8CD8-2FE38C174F25}" srcOrd="0" destOrd="0" presId="urn:microsoft.com/office/officeart/2005/8/layout/default"/>
    <dgm:cxn modelId="{C5AA91D9-2B83-4F08-9763-8028165F25C8}" srcId="{309F0877-920D-40B6-83FA-38BB7AA59BD5}" destId="{0AFBB738-1D16-4A47-8927-913D1AF0B005}" srcOrd="41" destOrd="0" parTransId="{E0DF6888-527B-42CB-950A-68CD162CD7BD}" sibTransId="{A5ADC24A-C143-479D-8E73-74B456F4A86A}"/>
    <dgm:cxn modelId="{D185E9DC-547F-4688-843E-59D2E556F54A}" type="presOf" srcId="{0BC7B9DF-E494-4535-82D6-23526D099892}" destId="{975DA1C5-400C-4B76-AD94-97EF3F12E6A1}" srcOrd="0" destOrd="0" presId="urn:microsoft.com/office/officeart/2005/8/layout/default"/>
    <dgm:cxn modelId="{8BAA4FDE-3F62-4F3D-AB49-29703633B5E8}" type="presOf" srcId="{B3E40A92-42EC-468A-8DA5-0E82C054E923}" destId="{5AF64D9D-DF2D-4B3E-8E9A-FA3B509AD641}" srcOrd="0" destOrd="0" presId="urn:microsoft.com/office/officeart/2005/8/layout/default"/>
    <dgm:cxn modelId="{3B7ADDDE-EB12-48B2-BE9C-8F3D63DD7EE2}" srcId="{309F0877-920D-40B6-83FA-38BB7AA59BD5}" destId="{3D01A41B-9519-4F69-867E-8121D81179DC}" srcOrd="35" destOrd="0" parTransId="{05D54CBC-0FDD-4762-94C0-47E3F7F55E48}" sibTransId="{56B15844-D0FA-4E6F-A600-82BE04145E1A}"/>
    <dgm:cxn modelId="{35FFF8DE-2802-47FE-92EE-F22CB9380E57}" type="presOf" srcId="{8F26109D-B20A-4582-9067-FE4238A2433E}" destId="{3914456B-70FF-4F28-B135-4B602759AAFC}" srcOrd="0" destOrd="0" presId="urn:microsoft.com/office/officeart/2005/8/layout/default"/>
    <dgm:cxn modelId="{819BFADF-5C92-4814-A2B5-C5799067ED7F}" srcId="{309F0877-920D-40B6-83FA-38BB7AA59BD5}" destId="{70C03C0E-AFCC-4814-A953-91449106385A}" srcOrd="34" destOrd="0" parTransId="{FE4F9A2B-EEF7-413D-B0CA-1BE991E7A109}" sibTransId="{C71CFB89-856E-414C-B605-D0A3BC68365D}"/>
    <dgm:cxn modelId="{1CCDD4E0-13A1-4539-9715-B83B866478CB}" type="presOf" srcId="{91F6E8E6-3155-4A62-BDAA-935A68B8C66C}" destId="{B951002E-24D2-41B6-BD3B-36B5B1C6FC48}" srcOrd="0" destOrd="0" presId="urn:microsoft.com/office/officeart/2005/8/layout/default"/>
    <dgm:cxn modelId="{E7B519E2-6492-4658-AE74-C80D1CEC1189}" srcId="{309F0877-920D-40B6-83FA-38BB7AA59BD5}" destId="{46EF8783-4098-4211-B64E-9CDD66CF7303}" srcOrd="38" destOrd="0" parTransId="{1043E4E7-5119-4AC0-97C9-0E838611DD0D}" sibTransId="{8B80BB2D-A032-433B-95B1-6C8783D448CE}"/>
    <dgm:cxn modelId="{6AA21CE2-2DFA-4132-AEC8-68FC8673AB9B}" type="presOf" srcId="{50098350-389D-459D-BC38-FFB9A9558B4C}" destId="{FB234192-9171-4899-A9DD-9F8B61F09059}" srcOrd="0" destOrd="0" presId="urn:microsoft.com/office/officeart/2005/8/layout/default"/>
    <dgm:cxn modelId="{263A3FE7-D02D-40CE-AC7C-19E11631374E}" type="presOf" srcId="{90A8B2FC-E65E-44DD-BC46-B1316CB8FAAE}" destId="{B207C29A-E6ED-478E-A220-5C6B9EE33942}" srcOrd="0" destOrd="0" presId="urn:microsoft.com/office/officeart/2005/8/layout/default"/>
    <dgm:cxn modelId="{C9D0E7EA-527A-49AC-9860-7D591502E439}" type="presOf" srcId="{F0F7932B-A131-43EA-889A-A8683E2A2F83}" destId="{63F4B026-E392-47A0-B45F-4FD7392A2DF5}" srcOrd="0" destOrd="0" presId="urn:microsoft.com/office/officeart/2005/8/layout/default"/>
    <dgm:cxn modelId="{8796F2EB-4339-4556-9BAC-2F606B939D0E}" srcId="{309F0877-920D-40B6-83FA-38BB7AA59BD5}" destId="{4C32C1FB-53FC-49C6-ABA8-80043418FBA8}" srcOrd="11" destOrd="0" parTransId="{E56F3F56-37B5-4BF2-980A-C92DFE816554}" sibTransId="{58960459-6C60-483F-85D8-44B79B5164A9}"/>
    <dgm:cxn modelId="{2EFD75EC-7CA0-4775-BC93-CA0BFD3E5066}" type="presOf" srcId="{5EB6C017-0D91-4BD9-A1E3-FB5E1098B5A8}" destId="{E5A88D97-1BCF-4D5B-83DE-0F4E91A11710}" srcOrd="0" destOrd="0" presId="urn:microsoft.com/office/officeart/2005/8/layout/default"/>
    <dgm:cxn modelId="{156DCCEC-158F-4EA3-8A9D-D088BFEB4A5A}" srcId="{309F0877-920D-40B6-83FA-38BB7AA59BD5}" destId="{6002CA74-4D0D-4000-9420-84FAD492396D}" srcOrd="27" destOrd="0" parTransId="{951026FC-BCD2-4BC6-A84C-E76CF158E408}" sibTransId="{C73A608C-34B8-47BB-B5E7-FCCCC0928212}"/>
    <dgm:cxn modelId="{DF5A71EE-8D13-4B0B-85BF-35DFEB74ED88}" srcId="{309F0877-920D-40B6-83FA-38BB7AA59BD5}" destId="{D92A31EF-43A3-4885-A908-3983F1CA84FD}" srcOrd="4" destOrd="0" parTransId="{19ABD527-43FA-4A1D-922F-AB1FAA348E34}" sibTransId="{107EFEA9-99DA-44F5-932D-26E24180C747}"/>
    <dgm:cxn modelId="{ADAD62F2-AE4A-426E-A44B-6C15F4EC0C47}" srcId="{309F0877-920D-40B6-83FA-38BB7AA59BD5}" destId="{1711D800-93F3-42BA-844D-62E4467488F8}" srcOrd="23" destOrd="0" parTransId="{1E0539A7-EA50-4508-8E70-A7E41D33500E}" sibTransId="{B08C5EA3-0BA7-491A-BF93-3D833723EB8C}"/>
    <dgm:cxn modelId="{A04924F6-8268-47D6-9876-330E28CDF823}" type="presOf" srcId="{6002CA74-4D0D-4000-9420-84FAD492396D}" destId="{635661F9-BB8B-4D44-BA45-9153EE9A6297}" srcOrd="0" destOrd="0" presId="urn:microsoft.com/office/officeart/2005/8/layout/default"/>
    <dgm:cxn modelId="{054A99F7-07B8-4C63-B979-4BDA75BF3286}" srcId="{309F0877-920D-40B6-83FA-38BB7AA59BD5}" destId="{4392CFAB-8F0B-4D51-88C9-D3D4D9F0892F}" srcOrd="53" destOrd="0" parTransId="{C8AF8266-4383-4ED9-9A49-AA857690C578}" sibTransId="{5D4FDF4C-7D8C-4613-B03E-15D5BCBF5570}"/>
    <dgm:cxn modelId="{EC393FFB-6138-4753-89D8-516C97D84AC9}" type="presOf" srcId="{BD8DB0B2-2E33-4844-8CFC-953B09FF843D}" destId="{2A8D0948-EC3B-46B8-A3A9-C98D56DDD218}" srcOrd="0" destOrd="0" presId="urn:microsoft.com/office/officeart/2005/8/layout/default"/>
    <dgm:cxn modelId="{387908FC-12AE-4125-B7C2-5C0A4F8EB8A2}" srcId="{309F0877-920D-40B6-83FA-38BB7AA59BD5}" destId="{62E201C1-6AF7-4422-B4A2-106E2D3ED229}" srcOrd="52" destOrd="0" parTransId="{4B4E46F9-DDB1-4DA0-A0B7-75A14D1538DB}" sibTransId="{8663E400-75E9-4E5D-A578-DF7EB2943ECA}"/>
    <dgm:cxn modelId="{D90934FD-E765-4716-BEA6-5AB454022F70}" srcId="{309F0877-920D-40B6-83FA-38BB7AA59BD5}" destId="{BD8DB0B2-2E33-4844-8CFC-953B09FF843D}" srcOrd="29" destOrd="0" parTransId="{E863A8AB-6B4A-44C8-9C3F-95666D87249F}" sibTransId="{0E5FCFD4-2AAB-4E38-9F70-D563E77E6EC7}"/>
    <dgm:cxn modelId="{4DBA8DCF-8A4B-49B8-85AD-7DC4EE5DF45F}" type="presParOf" srcId="{974CEF57-A84C-4E1B-80DC-CCCECACF7AE7}" destId="{A7DFF9E2-1E6D-42B7-8EA5-DB8EFAE4AAAA}" srcOrd="0" destOrd="0" presId="urn:microsoft.com/office/officeart/2005/8/layout/default"/>
    <dgm:cxn modelId="{3F9C24D9-C324-407F-B4F0-7EDD3D99564D}" type="presParOf" srcId="{974CEF57-A84C-4E1B-80DC-CCCECACF7AE7}" destId="{C1C27E36-F06D-45F8-9C1C-EFEFAF5E4967}" srcOrd="1" destOrd="0" presId="urn:microsoft.com/office/officeart/2005/8/layout/default"/>
    <dgm:cxn modelId="{1E4BADC3-62DD-4795-9206-0DC7442C8ADF}" type="presParOf" srcId="{974CEF57-A84C-4E1B-80DC-CCCECACF7AE7}" destId="{B207C29A-E6ED-478E-A220-5C6B9EE33942}" srcOrd="2" destOrd="0" presId="urn:microsoft.com/office/officeart/2005/8/layout/default"/>
    <dgm:cxn modelId="{B84BFC7F-36F2-4DC3-9DC1-5C65CA468C55}" type="presParOf" srcId="{974CEF57-A84C-4E1B-80DC-CCCECACF7AE7}" destId="{C9296BDB-DC0C-42AB-A8C4-3DCEC00029E5}" srcOrd="3" destOrd="0" presId="urn:microsoft.com/office/officeart/2005/8/layout/default"/>
    <dgm:cxn modelId="{93FCDC9B-5444-42AF-88BE-8B972A49FDA7}" type="presParOf" srcId="{974CEF57-A84C-4E1B-80DC-CCCECACF7AE7}" destId="{FB234192-9171-4899-A9DD-9F8B61F09059}" srcOrd="4" destOrd="0" presId="urn:microsoft.com/office/officeart/2005/8/layout/default"/>
    <dgm:cxn modelId="{16DA41BD-38AC-4A74-8968-03EE52A968A4}" type="presParOf" srcId="{974CEF57-A84C-4E1B-80DC-CCCECACF7AE7}" destId="{8D0ADC9F-DB73-4A51-AE41-F6B7D7F1BD95}" srcOrd="5" destOrd="0" presId="urn:microsoft.com/office/officeart/2005/8/layout/default"/>
    <dgm:cxn modelId="{50FB82EC-C3EA-42FC-9642-7C19145AC556}" type="presParOf" srcId="{974CEF57-A84C-4E1B-80DC-CCCECACF7AE7}" destId="{5AAAEF36-1F58-4465-83F7-5CABC30ACB58}" srcOrd="6" destOrd="0" presId="urn:microsoft.com/office/officeart/2005/8/layout/default"/>
    <dgm:cxn modelId="{2B86D9F6-F80A-43E0-BA17-6BA6CE5F502C}" type="presParOf" srcId="{974CEF57-A84C-4E1B-80DC-CCCECACF7AE7}" destId="{E00E969F-7B69-40B1-8E70-9B10E6850F77}" srcOrd="7" destOrd="0" presId="urn:microsoft.com/office/officeart/2005/8/layout/default"/>
    <dgm:cxn modelId="{9B1D75BB-13A1-4DA6-BB13-55DE4F4411B6}" type="presParOf" srcId="{974CEF57-A84C-4E1B-80DC-CCCECACF7AE7}" destId="{DCDDD9DF-FE04-4FEF-B4CA-BBDE92B11175}" srcOrd="8" destOrd="0" presId="urn:microsoft.com/office/officeart/2005/8/layout/default"/>
    <dgm:cxn modelId="{35401F95-E5E4-4BB7-A1E7-D589D915C9C9}" type="presParOf" srcId="{974CEF57-A84C-4E1B-80DC-CCCECACF7AE7}" destId="{B5A2A581-A400-484F-A1F4-045ED72B9C56}" srcOrd="9" destOrd="0" presId="urn:microsoft.com/office/officeart/2005/8/layout/default"/>
    <dgm:cxn modelId="{F18B7D7A-BEC6-428D-8361-F8B2A8AE2511}" type="presParOf" srcId="{974CEF57-A84C-4E1B-80DC-CCCECACF7AE7}" destId="{68F72685-1A05-45FC-A206-B99FE195CE24}" srcOrd="10" destOrd="0" presId="urn:microsoft.com/office/officeart/2005/8/layout/default"/>
    <dgm:cxn modelId="{07AA9CAE-8D93-4E74-B957-0855DD537632}" type="presParOf" srcId="{974CEF57-A84C-4E1B-80DC-CCCECACF7AE7}" destId="{019F5A7B-620E-49C3-AD8E-E25F97019988}" srcOrd="11" destOrd="0" presId="urn:microsoft.com/office/officeart/2005/8/layout/default"/>
    <dgm:cxn modelId="{1DB857FC-7E7C-4CB7-B4B7-A5660FA9F8EF}" type="presParOf" srcId="{974CEF57-A84C-4E1B-80DC-CCCECACF7AE7}" destId="{85069E92-B4B6-48A7-870E-8E3E955FB9F1}" srcOrd="12" destOrd="0" presId="urn:microsoft.com/office/officeart/2005/8/layout/default"/>
    <dgm:cxn modelId="{FDF62C23-791D-4246-BBB4-EF8C14A9F8BC}" type="presParOf" srcId="{974CEF57-A84C-4E1B-80DC-CCCECACF7AE7}" destId="{D63A07E7-25A3-4121-B0BB-74E3BC934575}" srcOrd="13" destOrd="0" presId="urn:microsoft.com/office/officeart/2005/8/layout/default"/>
    <dgm:cxn modelId="{A7FCF408-F653-4FAC-8705-C1A63676ACF6}" type="presParOf" srcId="{974CEF57-A84C-4E1B-80DC-CCCECACF7AE7}" destId="{24326E5E-9B97-4545-93FB-B87D4AF73B27}" srcOrd="14" destOrd="0" presId="urn:microsoft.com/office/officeart/2005/8/layout/default"/>
    <dgm:cxn modelId="{D59770B8-05C2-4DBA-ADA1-3D8F2E64EA26}" type="presParOf" srcId="{974CEF57-A84C-4E1B-80DC-CCCECACF7AE7}" destId="{4B957A12-B884-4973-8AA7-EED83C2892FC}" srcOrd="15" destOrd="0" presId="urn:microsoft.com/office/officeart/2005/8/layout/default"/>
    <dgm:cxn modelId="{9465AEBE-1630-429A-80ED-7FE66410F808}" type="presParOf" srcId="{974CEF57-A84C-4E1B-80DC-CCCECACF7AE7}" destId="{D592B61D-14D1-47EE-B8AF-A44C38C257A4}" srcOrd="16" destOrd="0" presId="urn:microsoft.com/office/officeart/2005/8/layout/default"/>
    <dgm:cxn modelId="{CF1D7687-CE19-47B7-8B1A-8B8C004613BF}" type="presParOf" srcId="{974CEF57-A84C-4E1B-80DC-CCCECACF7AE7}" destId="{E1F5C4F4-2A45-4803-9A09-0CF00546922D}" srcOrd="17" destOrd="0" presId="urn:microsoft.com/office/officeart/2005/8/layout/default"/>
    <dgm:cxn modelId="{5B6CF44C-296D-4E2D-B2C8-6B0C7EBF6F49}" type="presParOf" srcId="{974CEF57-A84C-4E1B-80DC-CCCECACF7AE7}" destId="{EAE6567F-D562-4E31-8FA4-51C3CF30079E}" srcOrd="18" destOrd="0" presId="urn:microsoft.com/office/officeart/2005/8/layout/default"/>
    <dgm:cxn modelId="{059D175B-54E4-4418-A42A-1016664AD116}" type="presParOf" srcId="{974CEF57-A84C-4E1B-80DC-CCCECACF7AE7}" destId="{097B38A9-6108-4FE8-8E6A-30EF94B4DAE4}" srcOrd="19" destOrd="0" presId="urn:microsoft.com/office/officeart/2005/8/layout/default"/>
    <dgm:cxn modelId="{67828F80-801C-4B9A-8F66-4A5A356D5434}" type="presParOf" srcId="{974CEF57-A84C-4E1B-80DC-CCCECACF7AE7}" destId="{3FBE9249-A1A2-4985-B049-83F114A236E0}" srcOrd="20" destOrd="0" presId="urn:microsoft.com/office/officeart/2005/8/layout/default"/>
    <dgm:cxn modelId="{941FC5D6-CDF6-4ABD-B088-9FC96F7B13A4}" type="presParOf" srcId="{974CEF57-A84C-4E1B-80DC-CCCECACF7AE7}" destId="{93CA70FB-5DCD-4970-90B8-E268D4B351EC}" srcOrd="21" destOrd="0" presId="urn:microsoft.com/office/officeart/2005/8/layout/default"/>
    <dgm:cxn modelId="{EACB68F7-39C1-43C2-A77B-031540E3D9AB}" type="presParOf" srcId="{974CEF57-A84C-4E1B-80DC-CCCECACF7AE7}" destId="{B5971A4A-C4BF-4A9E-87FA-64126F59D53B}" srcOrd="22" destOrd="0" presId="urn:microsoft.com/office/officeart/2005/8/layout/default"/>
    <dgm:cxn modelId="{5C76925D-2836-48AC-B26C-A63BA4450999}" type="presParOf" srcId="{974CEF57-A84C-4E1B-80DC-CCCECACF7AE7}" destId="{B43D26B8-8260-4476-9DEE-7B9811653A80}" srcOrd="23" destOrd="0" presId="urn:microsoft.com/office/officeart/2005/8/layout/default"/>
    <dgm:cxn modelId="{F58E35EB-7771-47E9-A92C-F9E28378D1A8}" type="presParOf" srcId="{974CEF57-A84C-4E1B-80DC-CCCECACF7AE7}" destId="{BBF290EE-2D47-4852-A7F5-EA26A8628E07}" srcOrd="24" destOrd="0" presId="urn:microsoft.com/office/officeart/2005/8/layout/default"/>
    <dgm:cxn modelId="{718B58EC-5AFD-499A-AF5D-316B0A25912A}" type="presParOf" srcId="{974CEF57-A84C-4E1B-80DC-CCCECACF7AE7}" destId="{F328731A-6041-42BA-94DE-8C862A2462CC}" srcOrd="25" destOrd="0" presId="urn:microsoft.com/office/officeart/2005/8/layout/default"/>
    <dgm:cxn modelId="{E80E7D1A-ABD0-4BA4-B00A-070FAC073348}" type="presParOf" srcId="{974CEF57-A84C-4E1B-80DC-CCCECACF7AE7}" destId="{8A82C960-7741-42C3-B7CD-471D83DECDA2}" srcOrd="26" destOrd="0" presId="urn:microsoft.com/office/officeart/2005/8/layout/default"/>
    <dgm:cxn modelId="{7B224ABC-08E3-47E9-96FF-BA13448994C6}" type="presParOf" srcId="{974CEF57-A84C-4E1B-80DC-CCCECACF7AE7}" destId="{17B7CDC2-209D-4BD1-8DF8-132D3CA74A6A}" srcOrd="27" destOrd="0" presId="urn:microsoft.com/office/officeart/2005/8/layout/default"/>
    <dgm:cxn modelId="{5A9ED855-D61B-428D-9C38-9A684852E1D6}" type="presParOf" srcId="{974CEF57-A84C-4E1B-80DC-CCCECACF7AE7}" destId="{91D04688-74B9-4582-9ADE-738B4883A139}" srcOrd="28" destOrd="0" presId="urn:microsoft.com/office/officeart/2005/8/layout/default"/>
    <dgm:cxn modelId="{EC6DC186-FFB7-48B8-8945-75381E45FD22}" type="presParOf" srcId="{974CEF57-A84C-4E1B-80DC-CCCECACF7AE7}" destId="{B581C2E4-5E70-45A3-8A5B-9494123F1261}" srcOrd="29" destOrd="0" presId="urn:microsoft.com/office/officeart/2005/8/layout/default"/>
    <dgm:cxn modelId="{7468E326-B372-4426-BF01-4F501C4B7E53}" type="presParOf" srcId="{974CEF57-A84C-4E1B-80DC-CCCECACF7AE7}" destId="{3B5E5911-9112-42AC-9588-88218074D0D2}" srcOrd="30" destOrd="0" presId="urn:microsoft.com/office/officeart/2005/8/layout/default"/>
    <dgm:cxn modelId="{3B943877-5258-4ECB-B147-2F45307B5957}" type="presParOf" srcId="{974CEF57-A84C-4E1B-80DC-CCCECACF7AE7}" destId="{9AAFFB85-3440-4B0D-968F-9220272F11A2}" srcOrd="31" destOrd="0" presId="urn:microsoft.com/office/officeart/2005/8/layout/default"/>
    <dgm:cxn modelId="{2504F087-F2CA-4372-A748-C93D8D16B109}" type="presParOf" srcId="{974CEF57-A84C-4E1B-80DC-CCCECACF7AE7}" destId="{975DA1C5-400C-4B76-AD94-97EF3F12E6A1}" srcOrd="32" destOrd="0" presId="urn:microsoft.com/office/officeart/2005/8/layout/default"/>
    <dgm:cxn modelId="{23BCB659-E24C-419B-8F52-A226210A1FC1}" type="presParOf" srcId="{974CEF57-A84C-4E1B-80DC-CCCECACF7AE7}" destId="{C97AE2A0-C2D7-4A8E-8A7C-98E73FA701C1}" srcOrd="33" destOrd="0" presId="urn:microsoft.com/office/officeart/2005/8/layout/default"/>
    <dgm:cxn modelId="{E7CEFDA1-5524-4DE8-9154-4BB4A9E36B40}" type="presParOf" srcId="{974CEF57-A84C-4E1B-80DC-CCCECACF7AE7}" destId="{3914456B-70FF-4F28-B135-4B602759AAFC}" srcOrd="34" destOrd="0" presId="urn:microsoft.com/office/officeart/2005/8/layout/default"/>
    <dgm:cxn modelId="{446CF848-E64B-42C0-A9FE-0DE8BB4FB9E2}" type="presParOf" srcId="{974CEF57-A84C-4E1B-80DC-CCCECACF7AE7}" destId="{95C469C1-9B8B-4D13-9BD6-0C11FB33F88B}" srcOrd="35" destOrd="0" presId="urn:microsoft.com/office/officeart/2005/8/layout/default"/>
    <dgm:cxn modelId="{ADA3F8DA-7012-4C33-BCFA-E2129E2D4FE8}" type="presParOf" srcId="{974CEF57-A84C-4E1B-80DC-CCCECACF7AE7}" destId="{63F4B026-E392-47A0-B45F-4FD7392A2DF5}" srcOrd="36" destOrd="0" presId="urn:microsoft.com/office/officeart/2005/8/layout/default"/>
    <dgm:cxn modelId="{E0AD2BF5-1AA3-4951-AD0C-FE864C810D6B}" type="presParOf" srcId="{974CEF57-A84C-4E1B-80DC-CCCECACF7AE7}" destId="{C83E6B7F-4E51-46E7-9DAB-FCF69F8F4FC2}" srcOrd="37" destOrd="0" presId="urn:microsoft.com/office/officeart/2005/8/layout/default"/>
    <dgm:cxn modelId="{C9CED94C-6D8D-4E45-BB81-810D9A97B522}" type="presParOf" srcId="{974CEF57-A84C-4E1B-80DC-CCCECACF7AE7}" destId="{5AF64D9D-DF2D-4B3E-8E9A-FA3B509AD641}" srcOrd="38" destOrd="0" presId="urn:microsoft.com/office/officeart/2005/8/layout/default"/>
    <dgm:cxn modelId="{9D9E4C1B-D77D-4972-B5C2-B1D9439C2DE4}" type="presParOf" srcId="{974CEF57-A84C-4E1B-80DC-CCCECACF7AE7}" destId="{5FC89DE0-8FFB-41E5-B69A-1D4C58F93FA8}" srcOrd="39" destOrd="0" presId="urn:microsoft.com/office/officeart/2005/8/layout/default"/>
    <dgm:cxn modelId="{611116FF-A289-4500-BA6B-302A5B3ED8B2}" type="presParOf" srcId="{974CEF57-A84C-4E1B-80DC-CCCECACF7AE7}" destId="{FEF73A81-8084-45C5-9F3D-4E406557FF6E}" srcOrd="40" destOrd="0" presId="urn:microsoft.com/office/officeart/2005/8/layout/default"/>
    <dgm:cxn modelId="{74F24114-1B46-45AF-96BE-B50F9E3621E0}" type="presParOf" srcId="{974CEF57-A84C-4E1B-80DC-CCCECACF7AE7}" destId="{92530328-A6BC-43D5-BDE5-ABF93FE0D816}" srcOrd="41" destOrd="0" presId="urn:microsoft.com/office/officeart/2005/8/layout/default"/>
    <dgm:cxn modelId="{AE65E485-C3A5-47F3-AABA-0E3D3EA63946}" type="presParOf" srcId="{974CEF57-A84C-4E1B-80DC-CCCECACF7AE7}" destId="{F57D735D-02F1-4777-BFC8-4920C80378B2}" srcOrd="42" destOrd="0" presId="urn:microsoft.com/office/officeart/2005/8/layout/default"/>
    <dgm:cxn modelId="{5F926981-F1AE-4BFC-A80E-27459E0794FE}" type="presParOf" srcId="{974CEF57-A84C-4E1B-80DC-CCCECACF7AE7}" destId="{2574EAC5-5870-4E5A-B40E-A0F58B5E3131}" srcOrd="43" destOrd="0" presId="urn:microsoft.com/office/officeart/2005/8/layout/default"/>
    <dgm:cxn modelId="{278DE6B0-9079-4C31-BF58-DDCAE9B0A349}" type="presParOf" srcId="{974CEF57-A84C-4E1B-80DC-CCCECACF7AE7}" destId="{6D01F9F9-815F-45F8-B909-D5ABD824D1BB}" srcOrd="44" destOrd="0" presId="urn:microsoft.com/office/officeart/2005/8/layout/default"/>
    <dgm:cxn modelId="{D3D46F30-721B-423A-B358-740648A00DC8}" type="presParOf" srcId="{974CEF57-A84C-4E1B-80DC-CCCECACF7AE7}" destId="{C155CE38-6B45-4032-A0F6-F3BDE804B6A2}" srcOrd="45" destOrd="0" presId="urn:microsoft.com/office/officeart/2005/8/layout/default"/>
    <dgm:cxn modelId="{178CDE76-88A0-4354-A0D4-E507F58F2CA4}" type="presParOf" srcId="{974CEF57-A84C-4E1B-80DC-CCCECACF7AE7}" destId="{4CE9DC4F-A9D5-46E5-A5CA-39B2835B422A}" srcOrd="46" destOrd="0" presId="urn:microsoft.com/office/officeart/2005/8/layout/default"/>
    <dgm:cxn modelId="{9317DE9C-F2FD-448E-86F9-F4968C122F88}" type="presParOf" srcId="{974CEF57-A84C-4E1B-80DC-CCCECACF7AE7}" destId="{E5C2397C-AFCB-4539-8D3D-A96ED52E66E4}" srcOrd="47" destOrd="0" presId="urn:microsoft.com/office/officeart/2005/8/layout/default"/>
    <dgm:cxn modelId="{80A6C829-2C41-4A6F-98AD-7255A144DC13}" type="presParOf" srcId="{974CEF57-A84C-4E1B-80DC-CCCECACF7AE7}" destId="{47FAF205-B6F9-4500-857F-D4C2083A4897}" srcOrd="48" destOrd="0" presId="urn:microsoft.com/office/officeart/2005/8/layout/default"/>
    <dgm:cxn modelId="{B61B599B-D91F-43A3-A530-049E0648E54A}" type="presParOf" srcId="{974CEF57-A84C-4E1B-80DC-CCCECACF7AE7}" destId="{DC75366C-4B6C-4C78-9FBE-2D69541EA14D}" srcOrd="49" destOrd="0" presId="urn:microsoft.com/office/officeart/2005/8/layout/default"/>
    <dgm:cxn modelId="{C655F591-2B37-4EE8-B209-9D68C9ECF5E8}" type="presParOf" srcId="{974CEF57-A84C-4E1B-80DC-CCCECACF7AE7}" destId="{7AA95813-D72C-4B4B-8B9C-13DBDCD2805C}" srcOrd="50" destOrd="0" presId="urn:microsoft.com/office/officeart/2005/8/layout/default"/>
    <dgm:cxn modelId="{C15FA0A7-EA4B-486C-B350-2B88EDA2BF22}" type="presParOf" srcId="{974CEF57-A84C-4E1B-80DC-CCCECACF7AE7}" destId="{EAE7F532-DE77-482F-9ADF-FE3829222A01}" srcOrd="51" destOrd="0" presId="urn:microsoft.com/office/officeart/2005/8/layout/default"/>
    <dgm:cxn modelId="{C019D172-91CC-4FD8-A1CA-04791FE735AE}" type="presParOf" srcId="{974CEF57-A84C-4E1B-80DC-CCCECACF7AE7}" destId="{5C77BB05-3144-4144-81F0-39E0C42D1131}" srcOrd="52" destOrd="0" presId="urn:microsoft.com/office/officeart/2005/8/layout/default"/>
    <dgm:cxn modelId="{1E2EB7CC-E11D-4A74-BEE2-368A95BCF554}" type="presParOf" srcId="{974CEF57-A84C-4E1B-80DC-CCCECACF7AE7}" destId="{54ED0DF1-0CA9-4B6C-B828-3905E79117F5}" srcOrd="53" destOrd="0" presId="urn:microsoft.com/office/officeart/2005/8/layout/default"/>
    <dgm:cxn modelId="{7D739C26-38DE-42FE-AFD8-0CE6D67095D3}" type="presParOf" srcId="{974CEF57-A84C-4E1B-80DC-CCCECACF7AE7}" destId="{635661F9-BB8B-4D44-BA45-9153EE9A6297}" srcOrd="54" destOrd="0" presId="urn:microsoft.com/office/officeart/2005/8/layout/default"/>
    <dgm:cxn modelId="{B1632988-7516-41C4-AB76-8E53DC4237BC}" type="presParOf" srcId="{974CEF57-A84C-4E1B-80DC-CCCECACF7AE7}" destId="{FBECECC2-777C-4402-905F-195620FCFAC1}" srcOrd="55" destOrd="0" presId="urn:microsoft.com/office/officeart/2005/8/layout/default"/>
    <dgm:cxn modelId="{8B186A62-01FF-42EF-B0D4-B906AFE239EA}" type="presParOf" srcId="{974CEF57-A84C-4E1B-80DC-CCCECACF7AE7}" destId="{0725AC38-0D04-4C24-ADC4-9BABF5FAF21E}" srcOrd="56" destOrd="0" presId="urn:microsoft.com/office/officeart/2005/8/layout/default"/>
    <dgm:cxn modelId="{78859EEF-C1FC-43E3-AEE2-B59C952AB942}" type="presParOf" srcId="{974CEF57-A84C-4E1B-80DC-CCCECACF7AE7}" destId="{43CECA55-664B-459A-AEC9-FEAF85D1AD8D}" srcOrd="57" destOrd="0" presId="urn:microsoft.com/office/officeart/2005/8/layout/default"/>
    <dgm:cxn modelId="{A811164E-09CF-4492-A2D4-13B87746591E}" type="presParOf" srcId="{974CEF57-A84C-4E1B-80DC-CCCECACF7AE7}" destId="{2A8D0948-EC3B-46B8-A3A9-C98D56DDD218}" srcOrd="58" destOrd="0" presId="urn:microsoft.com/office/officeart/2005/8/layout/default"/>
    <dgm:cxn modelId="{FE0E92D3-CDC2-4DEB-B7BE-949D5C1137EE}" type="presParOf" srcId="{974CEF57-A84C-4E1B-80DC-CCCECACF7AE7}" destId="{8DE7B7E6-BE33-4803-BAA8-0405268E2856}" srcOrd="59" destOrd="0" presId="urn:microsoft.com/office/officeart/2005/8/layout/default"/>
    <dgm:cxn modelId="{BA945701-C2FC-4673-B70A-538298A59942}" type="presParOf" srcId="{974CEF57-A84C-4E1B-80DC-CCCECACF7AE7}" destId="{A6E25F2E-D50B-494D-B220-A688215960FF}" srcOrd="60" destOrd="0" presId="urn:microsoft.com/office/officeart/2005/8/layout/default"/>
    <dgm:cxn modelId="{E20BB891-8A2B-4662-AA5E-DA67C781D1C5}" type="presParOf" srcId="{974CEF57-A84C-4E1B-80DC-CCCECACF7AE7}" destId="{4E1ADB13-8A28-403C-B371-8138D7AF2D9A}" srcOrd="61" destOrd="0" presId="urn:microsoft.com/office/officeart/2005/8/layout/default"/>
    <dgm:cxn modelId="{EE42F6EA-AE33-44BA-A170-0D7F05777AB9}" type="presParOf" srcId="{974CEF57-A84C-4E1B-80DC-CCCECACF7AE7}" destId="{22529C60-9351-44D4-BC12-500E5BCF7B0C}" srcOrd="62" destOrd="0" presId="urn:microsoft.com/office/officeart/2005/8/layout/default"/>
    <dgm:cxn modelId="{AC7EBF41-8262-4C15-8C23-EFA9A24DF31A}" type="presParOf" srcId="{974CEF57-A84C-4E1B-80DC-CCCECACF7AE7}" destId="{0A13B97A-72B2-4CC2-8895-520DA047AD1D}" srcOrd="63" destOrd="0" presId="urn:microsoft.com/office/officeart/2005/8/layout/default"/>
    <dgm:cxn modelId="{075C68B0-EEB3-4C2D-AD0D-11B696289EC3}" type="presParOf" srcId="{974CEF57-A84C-4E1B-80DC-CCCECACF7AE7}" destId="{B951002E-24D2-41B6-BD3B-36B5B1C6FC48}" srcOrd="64" destOrd="0" presId="urn:microsoft.com/office/officeart/2005/8/layout/default"/>
    <dgm:cxn modelId="{58369FF2-4BA0-4B50-BEE8-A4124EC14B1F}" type="presParOf" srcId="{974CEF57-A84C-4E1B-80DC-CCCECACF7AE7}" destId="{D81F5703-5441-47EC-BF9B-EBF57F097D02}" srcOrd="65" destOrd="0" presId="urn:microsoft.com/office/officeart/2005/8/layout/default"/>
    <dgm:cxn modelId="{6706CEC7-61ED-45FA-A4F8-CC2FD5055046}" type="presParOf" srcId="{974CEF57-A84C-4E1B-80DC-CCCECACF7AE7}" destId="{5823CCF3-7C02-4706-8CD8-2FE38C174F25}" srcOrd="66" destOrd="0" presId="urn:microsoft.com/office/officeart/2005/8/layout/default"/>
    <dgm:cxn modelId="{E93EABC8-E39B-46E3-946D-6E2A597717E5}" type="presParOf" srcId="{974CEF57-A84C-4E1B-80DC-CCCECACF7AE7}" destId="{9F87810C-1D2E-4BDE-A517-C47E2A58EB1C}" srcOrd="67" destOrd="0" presId="urn:microsoft.com/office/officeart/2005/8/layout/default"/>
    <dgm:cxn modelId="{A522538C-336B-4FAD-8BD1-CBEA4E6EB76F}" type="presParOf" srcId="{974CEF57-A84C-4E1B-80DC-CCCECACF7AE7}" destId="{57609FE7-3084-480F-96BE-FB05A1F07127}" srcOrd="68" destOrd="0" presId="urn:microsoft.com/office/officeart/2005/8/layout/default"/>
    <dgm:cxn modelId="{68F60152-B54F-4702-ABA3-B313A0B95E47}" type="presParOf" srcId="{974CEF57-A84C-4E1B-80DC-CCCECACF7AE7}" destId="{6248907B-BD6E-4415-A379-2517E1EE3E7A}" srcOrd="69" destOrd="0" presId="urn:microsoft.com/office/officeart/2005/8/layout/default"/>
    <dgm:cxn modelId="{DD95AA03-6AC4-428F-B385-2415F45963A8}" type="presParOf" srcId="{974CEF57-A84C-4E1B-80DC-CCCECACF7AE7}" destId="{9F571F90-9C1D-4632-8F9C-E4DE761BEB96}" srcOrd="70" destOrd="0" presId="urn:microsoft.com/office/officeart/2005/8/layout/default"/>
    <dgm:cxn modelId="{9C23418B-34BC-490E-B530-65A6FBAA48D8}" type="presParOf" srcId="{974CEF57-A84C-4E1B-80DC-CCCECACF7AE7}" destId="{56776E30-DED0-4B2B-8FBC-9CA0F8C42B22}" srcOrd="71" destOrd="0" presId="urn:microsoft.com/office/officeart/2005/8/layout/default"/>
    <dgm:cxn modelId="{065C807F-4DEC-4C33-A6B5-954EBADDE404}" type="presParOf" srcId="{974CEF57-A84C-4E1B-80DC-CCCECACF7AE7}" destId="{F05D9DD3-2E5C-43D9-90E4-3CACEC238F8A}" srcOrd="72" destOrd="0" presId="urn:microsoft.com/office/officeart/2005/8/layout/default"/>
    <dgm:cxn modelId="{CE693989-6AAC-4792-823B-57736188A0BA}" type="presParOf" srcId="{974CEF57-A84C-4E1B-80DC-CCCECACF7AE7}" destId="{BC8521DA-AE18-4A18-8D7D-E9F0FBE56C2A}" srcOrd="73" destOrd="0" presId="urn:microsoft.com/office/officeart/2005/8/layout/default"/>
    <dgm:cxn modelId="{716A8886-9BEE-4A18-B16B-C644C6FEDB6B}" type="presParOf" srcId="{974CEF57-A84C-4E1B-80DC-CCCECACF7AE7}" destId="{9AD9229C-F8A2-4AA6-AB71-7211E8C34749}" srcOrd="74" destOrd="0" presId="urn:microsoft.com/office/officeart/2005/8/layout/default"/>
    <dgm:cxn modelId="{843EA8ED-BA78-4CCC-9A72-C7D871824FFD}" type="presParOf" srcId="{974CEF57-A84C-4E1B-80DC-CCCECACF7AE7}" destId="{C793286C-ECAE-4B5B-B6BB-C4E74C11E3A7}" srcOrd="75" destOrd="0" presId="urn:microsoft.com/office/officeart/2005/8/layout/default"/>
    <dgm:cxn modelId="{EAB46F9C-FDE6-4E7B-B93A-6E1C61E91D51}" type="presParOf" srcId="{974CEF57-A84C-4E1B-80DC-CCCECACF7AE7}" destId="{91D6599C-4EF3-4E65-8C81-962459B5C1AD}" srcOrd="76" destOrd="0" presId="urn:microsoft.com/office/officeart/2005/8/layout/default"/>
    <dgm:cxn modelId="{41D7857F-F16F-4FF7-9E1D-4C3F89395DB0}" type="presParOf" srcId="{974CEF57-A84C-4E1B-80DC-CCCECACF7AE7}" destId="{574EA74D-8C12-4871-97CF-CA5E0BE19AB7}" srcOrd="77" destOrd="0" presId="urn:microsoft.com/office/officeart/2005/8/layout/default"/>
    <dgm:cxn modelId="{4E9C2078-E1BE-4F83-A7FA-1FD25EED04E7}" type="presParOf" srcId="{974CEF57-A84C-4E1B-80DC-CCCECACF7AE7}" destId="{D7E2758C-1AF5-4A5B-9953-C6D7571E1585}" srcOrd="78" destOrd="0" presId="urn:microsoft.com/office/officeart/2005/8/layout/default"/>
    <dgm:cxn modelId="{EE8F29CE-60CA-4DE5-9FAF-337936E3ECCE}" type="presParOf" srcId="{974CEF57-A84C-4E1B-80DC-CCCECACF7AE7}" destId="{B60D7305-82FD-4DE7-9AB0-064665B9B9F7}" srcOrd="79" destOrd="0" presId="urn:microsoft.com/office/officeart/2005/8/layout/default"/>
    <dgm:cxn modelId="{DF057AC2-4E16-46D0-853B-9C221BC92250}" type="presParOf" srcId="{974CEF57-A84C-4E1B-80DC-CCCECACF7AE7}" destId="{2DF56D5A-6AB2-40BD-9EFA-E64161DD79EB}" srcOrd="80" destOrd="0" presId="urn:microsoft.com/office/officeart/2005/8/layout/default"/>
    <dgm:cxn modelId="{698FD0FF-8D18-4939-A7EC-97496187C3E1}" type="presParOf" srcId="{974CEF57-A84C-4E1B-80DC-CCCECACF7AE7}" destId="{8D2E71F3-E5FE-4BAE-9060-9466C347894B}" srcOrd="81" destOrd="0" presId="urn:microsoft.com/office/officeart/2005/8/layout/default"/>
    <dgm:cxn modelId="{7EE7DDC4-A691-47DC-AF0F-E9EEA51A8B85}" type="presParOf" srcId="{974CEF57-A84C-4E1B-80DC-CCCECACF7AE7}" destId="{491345DA-3274-4020-87CE-896F12B82992}" srcOrd="82" destOrd="0" presId="urn:microsoft.com/office/officeart/2005/8/layout/default"/>
    <dgm:cxn modelId="{30DB46A5-6103-4062-96E7-885505957C1C}" type="presParOf" srcId="{974CEF57-A84C-4E1B-80DC-CCCECACF7AE7}" destId="{615E3D35-380F-46E6-84DF-735E58FE4151}" srcOrd="83" destOrd="0" presId="urn:microsoft.com/office/officeart/2005/8/layout/default"/>
    <dgm:cxn modelId="{65C986D6-4C94-41E0-B0FD-DC029769E382}" type="presParOf" srcId="{974CEF57-A84C-4E1B-80DC-CCCECACF7AE7}" destId="{CF6ABD7E-B255-4C5D-A1DF-66F698181FFB}" srcOrd="84" destOrd="0" presId="urn:microsoft.com/office/officeart/2005/8/layout/default"/>
    <dgm:cxn modelId="{0CC5B41D-B110-41CB-ACEE-0B836743BE9E}" type="presParOf" srcId="{974CEF57-A84C-4E1B-80DC-CCCECACF7AE7}" destId="{F3170D7E-1C39-4BA6-9250-B47B4F19B195}" srcOrd="85" destOrd="0" presId="urn:microsoft.com/office/officeart/2005/8/layout/default"/>
    <dgm:cxn modelId="{5F0371F9-EFA6-4220-AE4B-5C68F7F593C4}" type="presParOf" srcId="{974CEF57-A84C-4E1B-80DC-CCCECACF7AE7}" destId="{D31FA332-0900-4984-8A5A-4DFF52468575}" srcOrd="86" destOrd="0" presId="urn:microsoft.com/office/officeart/2005/8/layout/default"/>
    <dgm:cxn modelId="{9745286D-239A-4337-8FA9-D775EFDD7EB5}" type="presParOf" srcId="{974CEF57-A84C-4E1B-80DC-CCCECACF7AE7}" destId="{D4C8B270-3DDA-4C0A-97A7-F3F9A016681E}" srcOrd="87" destOrd="0" presId="urn:microsoft.com/office/officeart/2005/8/layout/default"/>
    <dgm:cxn modelId="{03283430-3082-4ABD-BF22-B5662FA6CEC7}" type="presParOf" srcId="{974CEF57-A84C-4E1B-80DC-CCCECACF7AE7}" destId="{EAB2968D-9F35-43EF-AD81-BC577A9DD811}" srcOrd="88" destOrd="0" presId="urn:microsoft.com/office/officeart/2005/8/layout/default"/>
    <dgm:cxn modelId="{6C72ED6D-FCC8-459F-A79B-522F426F62BA}" type="presParOf" srcId="{974CEF57-A84C-4E1B-80DC-CCCECACF7AE7}" destId="{0C9FD13F-6036-433B-A24A-896EB626DA9D}" srcOrd="89" destOrd="0" presId="urn:microsoft.com/office/officeart/2005/8/layout/default"/>
    <dgm:cxn modelId="{915A52C7-D348-40E2-B79B-E9BCFCFF38A1}" type="presParOf" srcId="{974CEF57-A84C-4E1B-80DC-CCCECACF7AE7}" destId="{5846248E-517A-4472-95D2-DCCB73F5A6D5}" srcOrd="90" destOrd="0" presId="urn:microsoft.com/office/officeart/2005/8/layout/default"/>
    <dgm:cxn modelId="{2E413A40-53DA-4CED-A002-F81EBCC57F3A}" type="presParOf" srcId="{974CEF57-A84C-4E1B-80DC-CCCECACF7AE7}" destId="{3AFAD5BD-6183-49E0-85B3-7A907E68F73F}" srcOrd="91" destOrd="0" presId="urn:microsoft.com/office/officeart/2005/8/layout/default"/>
    <dgm:cxn modelId="{F5F2C022-C58B-41C7-B022-BE200BA7A4BE}" type="presParOf" srcId="{974CEF57-A84C-4E1B-80DC-CCCECACF7AE7}" destId="{2275C517-D186-4921-A4F3-F16C000D74C6}" srcOrd="92" destOrd="0" presId="urn:microsoft.com/office/officeart/2005/8/layout/default"/>
    <dgm:cxn modelId="{DA8A6A2F-8F58-436C-AC01-DC31E4EC6030}" type="presParOf" srcId="{974CEF57-A84C-4E1B-80DC-CCCECACF7AE7}" destId="{2A68B097-FF92-4F5A-ADFC-A431E8EF242D}" srcOrd="93" destOrd="0" presId="urn:microsoft.com/office/officeart/2005/8/layout/default"/>
    <dgm:cxn modelId="{05154910-84C9-49AC-8C5B-4998A0FB13F4}" type="presParOf" srcId="{974CEF57-A84C-4E1B-80DC-CCCECACF7AE7}" destId="{B4C0266A-A4C8-4F52-9121-715E25F68212}" srcOrd="94" destOrd="0" presId="urn:microsoft.com/office/officeart/2005/8/layout/default"/>
    <dgm:cxn modelId="{90C9CB87-B0E5-40B6-8DA8-4481E336308D}" type="presParOf" srcId="{974CEF57-A84C-4E1B-80DC-CCCECACF7AE7}" destId="{56AFA594-63B4-43BD-A097-81ED520BA945}" srcOrd="95" destOrd="0" presId="urn:microsoft.com/office/officeart/2005/8/layout/default"/>
    <dgm:cxn modelId="{AB62A6E6-F6B1-432F-BB7B-73762A390014}" type="presParOf" srcId="{974CEF57-A84C-4E1B-80DC-CCCECACF7AE7}" destId="{04BAFBA3-5C11-4323-9CC7-EEE4EF5786E5}" srcOrd="96" destOrd="0" presId="urn:microsoft.com/office/officeart/2005/8/layout/default"/>
    <dgm:cxn modelId="{93C9E77E-C769-4EE6-9FF7-32DC9EF06E39}" type="presParOf" srcId="{974CEF57-A84C-4E1B-80DC-CCCECACF7AE7}" destId="{DAFBE37C-8758-4EF0-94AA-B46EB103C56C}" srcOrd="97" destOrd="0" presId="urn:microsoft.com/office/officeart/2005/8/layout/default"/>
    <dgm:cxn modelId="{D86636C2-B2EA-4506-A5A7-B6752DE6B5DD}" type="presParOf" srcId="{974CEF57-A84C-4E1B-80DC-CCCECACF7AE7}" destId="{58C52BE4-FE58-47E5-BEF8-FEE7D321BBE0}" srcOrd="98" destOrd="0" presId="urn:microsoft.com/office/officeart/2005/8/layout/default"/>
    <dgm:cxn modelId="{2336AAEF-11FB-44BE-A1A3-B3AA852784B1}" type="presParOf" srcId="{974CEF57-A84C-4E1B-80DC-CCCECACF7AE7}" destId="{4BB57C9C-47F0-444E-85F1-92FAD96D954B}" srcOrd="99" destOrd="0" presId="urn:microsoft.com/office/officeart/2005/8/layout/default"/>
    <dgm:cxn modelId="{F15A387A-4C1E-459E-ACCC-4B10637279DE}" type="presParOf" srcId="{974CEF57-A84C-4E1B-80DC-CCCECACF7AE7}" destId="{E5A88D97-1BCF-4D5B-83DE-0F4E91A11710}" srcOrd="100" destOrd="0" presId="urn:microsoft.com/office/officeart/2005/8/layout/default"/>
    <dgm:cxn modelId="{834AB5CB-80CF-4259-8EC9-29BDDA3838BD}" type="presParOf" srcId="{974CEF57-A84C-4E1B-80DC-CCCECACF7AE7}" destId="{B1C4D309-B40A-447E-901D-4E76928512CD}" srcOrd="101" destOrd="0" presId="urn:microsoft.com/office/officeart/2005/8/layout/default"/>
    <dgm:cxn modelId="{63D37EA4-4205-4741-85C0-B34AB279E145}" type="presParOf" srcId="{974CEF57-A84C-4E1B-80DC-CCCECACF7AE7}" destId="{1B08DA39-5821-4FF6-8AC1-4D7CBC1D4B9B}" srcOrd="102" destOrd="0" presId="urn:microsoft.com/office/officeart/2005/8/layout/default"/>
    <dgm:cxn modelId="{CEB569E5-2F2A-44A6-B5FF-34000E6ED240}" type="presParOf" srcId="{974CEF57-A84C-4E1B-80DC-CCCECACF7AE7}" destId="{505F2431-6DE4-483A-ADF4-C79EC62A01EA}" srcOrd="103" destOrd="0" presId="urn:microsoft.com/office/officeart/2005/8/layout/default"/>
    <dgm:cxn modelId="{0BA62FB0-3307-4D34-977A-16739BE74EDA}" type="presParOf" srcId="{974CEF57-A84C-4E1B-80DC-CCCECACF7AE7}" destId="{B6AA8AD7-F0F9-4108-BE8C-48A3CD6AC122}" srcOrd="104" destOrd="0" presId="urn:microsoft.com/office/officeart/2005/8/layout/default"/>
    <dgm:cxn modelId="{9FC8069B-6FD1-4C25-AB32-463E3D3AF4D3}" type="presParOf" srcId="{974CEF57-A84C-4E1B-80DC-CCCECACF7AE7}" destId="{40A607F6-1C67-421C-A9FE-B7E87131F029}" srcOrd="105" destOrd="0" presId="urn:microsoft.com/office/officeart/2005/8/layout/default"/>
    <dgm:cxn modelId="{98E02A66-65BC-4E92-9A0B-45AB67B3D291}" type="presParOf" srcId="{974CEF57-A84C-4E1B-80DC-CCCECACF7AE7}" destId="{DD00D9CC-4A7A-4097-BA84-59D0F5EDB313}" srcOrd="106" destOrd="0" presId="urn:microsoft.com/office/officeart/2005/8/layout/default"/>
    <dgm:cxn modelId="{BF97FA20-3199-49FC-A448-440DBF81CC42}" type="presParOf" srcId="{974CEF57-A84C-4E1B-80DC-CCCECACF7AE7}" destId="{18BB10AD-5F25-43C7-9A2A-00CC0E6EA05F}" srcOrd="107" destOrd="0" presId="urn:microsoft.com/office/officeart/2005/8/layout/default"/>
    <dgm:cxn modelId="{55A69B4C-FADE-4E01-939E-97B324287C6F}" type="presParOf" srcId="{974CEF57-A84C-4E1B-80DC-CCCECACF7AE7}" destId="{1EE89537-B443-4E8B-B875-A0F3AFC0C9B5}" srcOrd="108" destOrd="0" presId="urn:microsoft.com/office/officeart/2005/8/layout/default"/>
    <dgm:cxn modelId="{60878C50-3789-48D9-AB2D-9A2602A798ED}" type="presParOf" srcId="{974CEF57-A84C-4E1B-80DC-CCCECACF7AE7}" destId="{3FF68336-CF56-4E71-B85A-A69C8DEDB863}" srcOrd="109" destOrd="0" presId="urn:microsoft.com/office/officeart/2005/8/layout/default"/>
    <dgm:cxn modelId="{3B75F656-8300-4407-B168-272A3B07E3C3}" type="presParOf" srcId="{974CEF57-A84C-4E1B-80DC-CCCECACF7AE7}" destId="{9EE4D8C6-F655-4230-A84B-39D195DAE6D9}" srcOrd="110" destOrd="0" presId="urn:microsoft.com/office/officeart/2005/8/layout/default"/>
    <dgm:cxn modelId="{DB63740C-5A2F-4379-BEC2-2CD423FCA58B}" type="presParOf" srcId="{974CEF57-A84C-4E1B-80DC-CCCECACF7AE7}" destId="{E050C152-7D44-43D1-971B-E83C8A6A7D4A}" srcOrd="111" destOrd="0" presId="urn:microsoft.com/office/officeart/2005/8/layout/default"/>
    <dgm:cxn modelId="{BCCFD789-A0C0-458A-84DD-82176F14B3A9}" type="presParOf" srcId="{974CEF57-A84C-4E1B-80DC-CCCECACF7AE7}" destId="{97F8511F-5DCF-4EA1-934B-AF43589DF40B}" srcOrd="112" destOrd="0" presId="urn:microsoft.com/office/officeart/2005/8/layout/default"/>
    <dgm:cxn modelId="{C1119F46-A9E5-4107-A334-239E40E77BC0}" type="presParOf" srcId="{974CEF57-A84C-4E1B-80DC-CCCECACF7AE7}" destId="{D5449A35-1EE0-4366-9CF6-0EACCA175FDA}" srcOrd="113" destOrd="0" presId="urn:microsoft.com/office/officeart/2005/8/layout/default"/>
    <dgm:cxn modelId="{B833BE22-DAA0-4434-A222-DD83B8224B54}" type="presParOf" srcId="{974CEF57-A84C-4E1B-80DC-CCCECACF7AE7}" destId="{DE501C30-3AF6-4DAE-B26F-7A561F3E445F}" srcOrd="1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ADBF2C0-FF66-4DE3-88F7-146D193F56AB}" type="doc">
      <dgm:prSet loTypeId="urn:diagrams.loki3.com/VaryingWidthList" loCatId="list" qsTypeId="urn:microsoft.com/office/officeart/2005/8/quickstyle/simple1" qsCatId="simple" csTypeId="urn:microsoft.com/office/officeart/2005/8/colors/colorful4" csCatId="colorful" phldr="1"/>
      <dgm:spPr/>
    </dgm:pt>
    <dgm:pt modelId="{FFF0E9DE-C334-4BD5-B576-6A00A0CAFEB7}">
      <dgm:prSet phldrT="[Text]" custT="1"/>
      <dgm:spPr/>
      <dgm:t>
        <a:bodyPr/>
        <a:lstStyle/>
        <a:p>
          <a:r>
            <a:rPr lang="en-US" sz="1500" noProof="0" dirty="0"/>
            <a:t>Check48 – Clustered </a:t>
          </a:r>
          <a:r>
            <a:rPr lang="en-US" sz="1500" noProof="0" dirty="0" err="1"/>
            <a:t>Columnstore</a:t>
          </a:r>
          <a:endParaRPr lang="en-US" sz="1500" noProof="0" dirty="0"/>
        </a:p>
      </dgm:t>
    </dgm:pt>
    <dgm:pt modelId="{9D29E19D-FBAA-4409-B2FF-DBAABBB78D1C}" type="parTrans" cxnId="{F8CB33CD-6B1B-4275-A0A5-2341A6069148}">
      <dgm:prSet/>
      <dgm:spPr/>
      <dgm:t>
        <a:bodyPr/>
        <a:lstStyle/>
        <a:p>
          <a:endParaRPr lang="pt-BR" sz="1500"/>
        </a:p>
      </dgm:t>
    </dgm:pt>
    <dgm:pt modelId="{FB11544D-1763-4CFB-9120-83B2EC3ADF7C}" type="sibTrans" cxnId="{F8CB33CD-6B1B-4275-A0A5-2341A6069148}">
      <dgm:prSet/>
      <dgm:spPr/>
      <dgm:t>
        <a:bodyPr/>
        <a:lstStyle/>
        <a:p>
          <a:endParaRPr lang="pt-BR" sz="1500"/>
        </a:p>
      </dgm:t>
    </dgm:pt>
    <dgm:pt modelId="{59F7B739-8ACF-4FB7-BE6E-474C05B22ED8}">
      <dgm:prSet phldrT="[Text]" custT="1"/>
      <dgm:spPr/>
      <dgm:t>
        <a:bodyPr/>
        <a:lstStyle/>
        <a:p>
          <a:r>
            <a:rPr lang="en-US" sz="1500" noProof="0" dirty="0"/>
            <a:t>Check 13 - TF4199</a:t>
          </a:r>
        </a:p>
      </dgm:t>
    </dgm:pt>
    <dgm:pt modelId="{6B80ED07-DB25-4A01-9DEA-F83933C57B14}" type="parTrans" cxnId="{246693FA-DE8E-4DE8-96FB-AC727A2F103D}">
      <dgm:prSet/>
      <dgm:spPr/>
      <dgm:t>
        <a:bodyPr/>
        <a:lstStyle/>
        <a:p>
          <a:endParaRPr lang="pt-BR" sz="1500"/>
        </a:p>
      </dgm:t>
    </dgm:pt>
    <dgm:pt modelId="{EC36D2F4-51E5-4F9A-8345-2DF106CACEB9}" type="sibTrans" cxnId="{246693FA-DE8E-4DE8-96FB-AC727A2F103D}">
      <dgm:prSet/>
      <dgm:spPr/>
      <dgm:t>
        <a:bodyPr/>
        <a:lstStyle/>
        <a:p>
          <a:endParaRPr lang="pt-BR" sz="1500"/>
        </a:p>
      </dgm:t>
    </dgm:pt>
    <dgm:pt modelId="{6D9D53AA-8392-490E-88E6-0C143507F2F8}">
      <dgm:prSet phldrT="[Text]" custT="1"/>
      <dgm:spPr/>
      <dgm:t>
        <a:bodyPr/>
        <a:lstStyle/>
        <a:p>
          <a:r>
            <a:rPr lang="en-US" sz="1500" noProof="0" dirty="0"/>
            <a:t>Check47 and Check57 (skewed histograms)</a:t>
          </a:r>
        </a:p>
      </dgm:t>
    </dgm:pt>
    <dgm:pt modelId="{6C06D2D9-EF1C-4B85-A7D5-4AE5D1E92533}" type="parTrans" cxnId="{D2F206F4-D2D7-4C39-BAAA-5D3B08F7B3E0}">
      <dgm:prSet/>
      <dgm:spPr/>
      <dgm:t>
        <a:bodyPr/>
        <a:lstStyle/>
        <a:p>
          <a:endParaRPr lang="pt-BR" sz="1500"/>
        </a:p>
      </dgm:t>
    </dgm:pt>
    <dgm:pt modelId="{8D1FB509-E879-4F0A-970D-8CA7322D8A4E}" type="sibTrans" cxnId="{D2F206F4-D2D7-4C39-BAAA-5D3B08F7B3E0}">
      <dgm:prSet/>
      <dgm:spPr/>
      <dgm:t>
        <a:bodyPr/>
        <a:lstStyle/>
        <a:p>
          <a:endParaRPr lang="pt-BR" sz="1500"/>
        </a:p>
      </dgm:t>
    </dgm:pt>
    <dgm:pt modelId="{F7612623-27B9-4D5D-8A3E-70DC374F223C}">
      <dgm:prSet phldrT="[Text]" custT="1"/>
      <dgm:spPr/>
      <dgm:t>
        <a:bodyPr/>
        <a:lstStyle/>
        <a:p>
          <a:r>
            <a:rPr lang="en-US" sz="1500" noProof="0" dirty="0"/>
            <a:t>Bonus – Check58 – Table growth</a:t>
          </a:r>
        </a:p>
      </dgm:t>
    </dgm:pt>
    <dgm:pt modelId="{ADBC1746-0139-4FA6-8066-1B9E975978CC}" type="parTrans" cxnId="{F2A6C660-D5C6-43BC-87F6-BC8AFE5ABCDF}">
      <dgm:prSet/>
      <dgm:spPr/>
      <dgm:t>
        <a:bodyPr/>
        <a:lstStyle/>
        <a:p>
          <a:endParaRPr lang="pt-BR"/>
        </a:p>
      </dgm:t>
    </dgm:pt>
    <dgm:pt modelId="{8C8A228A-DCE6-4B1F-934F-A4D2161A8E4A}" type="sibTrans" cxnId="{F2A6C660-D5C6-43BC-87F6-BC8AFE5ABCDF}">
      <dgm:prSet/>
      <dgm:spPr/>
      <dgm:t>
        <a:bodyPr/>
        <a:lstStyle/>
        <a:p>
          <a:endParaRPr lang="pt-BR"/>
        </a:p>
      </dgm:t>
    </dgm:pt>
    <dgm:pt modelId="{D3F47224-1F53-43CE-B159-9FB2017A0320}">
      <dgm:prSet phldrT="[Text]" custT="1"/>
      <dgm:spPr/>
      <dgm:t>
        <a:bodyPr/>
        <a:lstStyle/>
        <a:p>
          <a:r>
            <a:rPr lang="en-US" sz="1500" noProof="0" dirty="0"/>
            <a:t>Check41 – Auto created multicol</a:t>
          </a:r>
        </a:p>
      </dgm:t>
    </dgm:pt>
    <dgm:pt modelId="{50A6D32E-0D48-4659-8919-0D95701330C3}" type="parTrans" cxnId="{C85F4262-5F3A-47E2-8578-5A2C31351901}">
      <dgm:prSet/>
      <dgm:spPr/>
      <dgm:t>
        <a:bodyPr/>
        <a:lstStyle/>
        <a:p>
          <a:endParaRPr lang="pt-BR"/>
        </a:p>
      </dgm:t>
    </dgm:pt>
    <dgm:pt modelId="{F0CEA3A4-D62D-4CFB-AE56-7C66F0B13858}" type="sibTrans" cxnId="{C85F4262-5F3A-47E2-8578-5A2C31351901}">
      <dgm:prSet/>
      <dgm:spPr/>
      <dgm:t>
        <a:bodyPr/>
        <a:lstStyle/>
        <a:p>
          <a:endParaRPr lang="pt-BR"/>
        </a:p>
      </dgm:t>
    </dgm:pt>
    <dgm:pt modelId="{8106513A-C7B1-4E4A-ADF9-C6B78EC82567}">
      <dgm:prSet phldrT="[Text]" custT="1"/>
      <dgm:spPr/>
      <dgm:t>
        <a:bodyPr/>
        <a:lstStyle/>
        <a:p>
          <a:r>
            <a:rPr lang="en-US" sz="1500" noProof="0" dirty="0"/>
            <a:t>Check55 – Plans cache usage</a:t>
          </a:r>
        </a:p>
      </dgm:t>
    </dgm:pt>
    <dgm:pt modelId="{F00E1E8B-0D37-45B5-A04A-BB07842751E1}" type="parTrans" cxnId="{CAD6640D-CAAA-49C7-B84A-8B00F6D6E586}">
      <dgm:prSet/>
      <dgm:spPr/>
      <dgm:t>
        <a:bodyPr/>
        <a:lstStyle/>
        <a:p>
          <a:endParaRPr lang="pt-BR"/>
        </a:p>
      </dgm:t>
    </dgm:pt>
    <dgm:pt modelId="{17825161-9B81-4118-A955-262996403CAE}" type="sibTrans" cxnId="{CAD6640D-CAAA-49C7-B84A-8B00F6D6E586}">
      <dgm:prSet/>
      <dgm:spPr/>
      <dgm:t>
        <a:bodyPr/>
        <a:lstStyle/>
        <a:p>
          <a:endParaRPr lang="pt-BR"/>
        </a:p>
      </dgm:t>
    </dgm:pt>
    <dgm:pt modelId="{46AB96A0-71CB-4712-9D17-6D683C9AA6D7}">
      <dgm:prSet phldrT="[Text]" custT="1"/>
      <dgm:spPr/>
      <dgm:t>
        <a:bodyPr/>
        <a:lstStyle/>
        <a:p>
          <a:r>
            <a:rPr lang="en-US" sz="1500" noProof="0" dirty="0"/>
            <a:t>Demo1 - Run analysis – Excel Report</a:t>
          </a:r>
        </a:p>
      </dgm:t>
    </dgm:pt>
    <dgm:pt modelId="{262FFF28-506B-4C12-B56F-7A695A1FCCC3}" type="parTrans" cxnId="{EDE4A7DE-C12D-44BF-B1DF-BE414FA81438}">
      <dgm:prSet/>
      <dgm:spPr/>
      <dgm:t>
        <a:bodyPr/>
        <a:lstStyle/>
        <a:p>
          <a:endParaRPr lang="pt-BR"/>
        </a:p>
      </dgm:t>
    </dgm:pt>
    <dgm:pt modelId="{985E2E75-DD8E-4E43-833B-8C7D8B4330FB}" type="sibTrans" cxnId="{EDE4A7DE-C12D-44BF-B1DF-BE414FA81438}">
      <dgm:prSet/>
      <dgm:spPr/>
      <dgm:t>
        <a:bodyPr/>
        <a:lstStyle/>
        <a:p>
          <a:endParaRPr lang="pt-BR"/>
        </a:p>
      </dgm:t>
    </dgm:pt>
    <dgm:pt modelId="{412439F6-2D01-4D71-860B-40931A15485E}">
      <dgm:prSet phldrT="[Text]" custT="1"/>
      <dgm:spPr/>
      <dgm:t>
        <a:bodyPr/>
        <a:lstStyle/>
        <a:p>
          <a:r>
            <a:rPr lang="en-US" sz="1500" noProof="0" dirty="0"/>
            <a:t>Check34 - Stats full to sample</a:t>
          </a:r>
        </a:p>
      </dgm:t>
    </dgm:pt>
    <dgm:pt modelId="{E112966B-86C3-4CAD-ABE0-1ECFA78EACB1}" type="parTrans" cxnId="{1A168270-A5D8-402C-92FF-998D4BC954A1}">
      <dgm:prSet/>
      <dgm:spPr/>
      <dgm:t>
        <a:bodyPr/>
        <a:lstStyle/>
        <a:p>
          <a:endParaRPr lang="pt-BR"/>
        </a:p>
      </dgm:t>
    </dgm:pt>
    <dgm:pt modelId="{56A67980-DCC3-49E6-A834-68EE22D380C0}" type="sibTrans" cxnId="{1A168270-A5D8-402C-92FF-998D4BC954A1}">
      <dgm:prSet/>
      <dgm:spPr/>
      <dgm:t>
        <a:bodyPr/>
        <a:lstStyle/>
        <a:p>
          <a:endParaRPr lang="pt-BR"/>
        </a:p>
      </dgm:t>
    </dgm:pt>
    <dgm:pt modelId="{6A2B648A-D76B-4122-B30F-70F51DC0D891}">
      <dgm:prSet phldrT="[Text]" custT="1"/>
      <dgm:spPr/>
      <dgm:t>
        <a:bodyPr/>
        <a:lstStyle/>
        <a:p>
          <a:r>
            <a:rPr lang="en-US" sz="1500" noProof="0" dirty="0"/>
            <a:t>Check3 - High compilation time</a:t>
          </a:r>
        </a:p>
      </dgm:t>
    </dgm:pt>
    <dgm:pt modelId="{698B41B2-C7A9-488F-898D-06A5028F65DD}" type="parTrans" cxnId="{9879292F-A60F-4CE9-8C24-5B95D06348C0}">
      <dgm:prSet/>
      <dgm:spPr/>
      <dgm:t>
        <a:bodyPr/>
        <a:lstStyle/>
        <a:p>
          <a:endParaRPr lang="pt-BR"/>
        </a:p>
      </dgm:t>
    </dgm:pt>
    <dgm:pt modelId="{ACEBAEA5-6877-4CAA-9207-405EB5A4D378}" type="sibTrans" cxnId="{9879292F-A60F-4CE9-8C24-5B95D06348C0}">
      <dgm:prSet/>
      <dgm:spPr/>
      <dgm:t>
        <a:bodyPr/>
        <a:lstStyle/>
        <a:p>
          <a:endParaRPr lang="pt-BR"/>
        </a:p>
      </dgm:t>
    </dgm:pt>
    <dgm:pt modelId="{238DDF34-578A-4221-AC62-20735065A217}" type="pres">
      <dgm:prSet presAssocID="{EADBF2C0-FF66-4DE3-88F7-146D193F56AB}" presName="Name0" presStyleCnt="0">
        <dgm:presLayoutVars>
          <dgm:resizeHandles/>
        </dgm:presLayoutVars>
      </dgm:prSet>
      <dgm:spPr/>
    </dgm:pt>
    <dgm:pt modelId="{BDE80338-6D44-4A05-A033-27F5F8A953E1}" type="pres">
      <dgm:prSet presAssocID="{46AB96A0-71CB-4712-9D17-6D683C9AA6D7}" presName="text" presStyleLbl="node1" presStyleIdx="0" presStyleCnt="9" custScaleX="128458">
        <dgm:presLayoutVars>
          <dgm:bulletEnabled val="1"/>
        </dgm:presLayoutVars>
      </dgm:prSet>
      <dgm:spPr/>
    </dgm:pt>
    <dgm:pt modelId="{36BA926C-9A81-4321-8AA9-B69603747990}" type="pres">
      <dgm:prSet presAssocID="{985E2E75-DD8E-4E43-833B-8C7D8B4330FB}" presName="space" presStyleCnt="0"/>
      <dgm:spPr/>
    </dgm:pt>
    <dgm:pt modelId="{F1287A12-582C-417D-8B50-96A8268ECC80}" type="pres">
      <dgm:prSet presAssocID="{412439F6-2D01-4D71-860B-40931A15485E}" presName="text" presStyleLbl="node1" presStyleIdx="1" presStyleCnt="9" custScaleX="260705">
        <dgm:presLayoutVars>
          <dgm:bulletEnabled val="1"/>
        </dgm:presLayoutVars>
      </dgm:prSet>
      <dgm:spPr/>
    </dgm:pt>
    <dgm:pt modelId="{480B38A6-CF72-4F92-A819-E698BFB0AB99}" type="pres">
      <dgm:prSet presAssocID="{56A67980-DCC3-49E6-A834-68EE22D380C0}" presName="space" presStyleCnt="0"/>
      <dgm:spPr/>
    </dgm:pt>
    <dgm:pt modelId="{F32BB714-96DD-4B34-B2E5-A587DE7BD9DB}" type="pres">
      <dgm:prSet presAssocID="{FFF0E9DE-C334-4BD5-B576-6A00A0CAFEB7}" presName="text" presStyleLbl="node1" presStyleIdx="2" presStyleCnt="9" custScaleX="423646">
        <dgm:presLayoutVars>
          <dgm:bulletEnabled val="1"/>
        </dgm:presLayoutVars>
      </dgm:prSet>
      <dgm:spPr/>
    </dgm:pt>
    <dgm:pt modelId="{FB69B7CB-02A2-486E-B07D-EC5D42BA4F3A}" type="pres">
      <dgm:prSet presAssocID="{FB11544D-1763-4CFB-9120-83B2EC3ADF7C}" presName="space" presStyleCnt="0"/>
      <dgm:spPr/>
    </dgm:pt>
    <dgm:pt modelId="{338AF282-E565-4697-B1CC-C7D320F67B90}" type="pres">
      <dgm:prSet presAssocID="{6A2B648A-D76B-4122-B30F-70F51DC0D891}" presName="text" presStyleLbl="node1" presStyleIdx="3" presStyleCnt="9" custScaleX="423646">
        <dgm:presLayoutVars>
          <dgm:bulletEnabled val="1"/>
        </dgm:presLayoutVars>
      </dgm:prSet>
      <dgm:spPr/>
    </dgm:pt>
    <dgm:pt modelId="{F1257FFB-0631-47BF-A181-9DD34EB2A66C}" type="pres">
      <dgm:prSet presAssocID="{ACEBAEA5-6877-4CAA-9207-405EB5A4D378}" presName="space" presStyleCnt="0"/>
      <dgm:spPr/>
    </dgm:pt>
    <dgm:pt modelId="{7E4CEA70-949D-4E70-8A9C-60E494914A0B}" type="pres">
      <dgm:prSet presAssocID="{59F7B739-8ACF-4FB7-BE6E-474C05B22ED8}" presName="text" presStyleLbl="node1" presStyleIdx="4" presStyleCnt="9" custScaleX="423646">
        <dgm:presLayoutVars>
          <dgm:bulletEnabled val="1"/>
        </dgm:presLayoutVars>
      </dgm:prSet>
      <dgm:spPr/>
    </dgm:pt>
    <dgm:pt modelId="{26E33260-F147-43A4-9D13-561DB6395964}" type="pres">
      <dgm:prSet presAssocID="{EC36D2F4-51E5-4F9A-8345-2DF106CACEB9}" presName="space" presStyleCnt="0"/>
      <dgm:spPr/>
    </dgm:pt>
    <dgm:pt modelId="{77CA63FB-661A-42E0-ACDD-6A841A1F3613}" type="pres">
      <dgm:prSet presAssocID="{6D9D53AA-8392-490E-88E6-0C143507F2F8}" presName="text" presStyleLbl="node1" presStyleIdx="5" presStyleCnt="9" custScaleX="423646">
        <dgm:presLayoutVars>
          <dgm:bulletEnabled val="1"/>
        </dgm:presLayoutVars>
      </dgm:prSet>
      <dgm:spPr/>
    </dgm:pt>
    <dgm:pt modelId="{0A0218C6-5448-4A59-8841-21FDF400A73F}" type="pres">
      <dgm:prSet presAssocID="{8D1FB509-E879-4F0A-970D-8CA7322D8A4E}" presName="space" presStyleCnt="0"/>
      <dgm:spPr/>
    </dgm:pt>
    <dgm:pt modelId="{212C0E0C-CC30-448B-9B23-1B59CD3F25A9}" type="pres">
      <dgm:prSet presAssocID="{D3F47224-1F53-43CE-B159-9FB2017A0320}" presName="text" presStyleLbl="node1" presStyleIdx="6" presStyleCnt="9" custScaleX="175049">
        <dgm:presLayoutVars>
          <dgm:bulletEnabled val="1"/>
        </dgm:presLayoutVars>
      </dgm:prSet>
      <dgm:spPr/>
    </dgm:pt>
    <dgm:pt modelId="{34985254-8B00-4C5B-8845-3CF65ACFA69C}" type="pres">
      <dgm:prSet presAssocID="{F0CEA3A4-D62D-4CFB-AE56-7C66F0B13858}" presName="space" presStyleCnt="0"/>
      <dgm:spPr/>
    </dgm:pt>
    <dgm:pt modelId="{DB391369-DD8E-449B-BF18-09C4A046B914}" type="pres">
      <dgm:prSet presAssocID="{8106513A-C7B1-4E4A-ADF9-C6B78EC82567}" presName="text" presStyleLbl="node1" presStyleIdx="7" presStyleCnt="9" custScaleX="152696">
        <dgm:presLayoutVars>
          <dgm:bulletEnabled val="1"/>
        </dgm:presLayoutVars>
      </dgm:prSet>
      <dgm:spPr/>
    </dgm:pt>
    <dgm:pt modelId="{C02D33DF-2AA8-4ADC-A8A2-D5D79B9C1218}" type="pres">
      <dgm:prSet presAssocID="{17825161-9B81-4118-A955-262996403CAE}" presName="space" presStyleCnt="0"/>
      <dgm:spPr/>
    </dgm:pt>
    <dgm:pt modelId="{81DC64E5-0DA2-46E6-8C92-AF7E2C169D0D}" type="pres">
      <dgm:prSet presAssocID="{F7612623-27B9-4D5D-8A3E-70DC374F223C}" presName="text" presStyleLbl="node1" presStyleIdx="8" presStyleCnt="9" custScaleX="282722">
        <dgm:presLayoutVars>
          <dgm:bulletEnabled val="1"/>
        </dgm:presLayoutVars>
      </dgm:prSet>
      <dgm:spPr/>
    </dgm:pt>
  </dgm:ptLst>
  <dgm:cxnLst>
    <dgm:cxn modelId="{CAD6640D-CAAA-49C7-B84A-8B00F6D6E586}" srcId="{EADBF2C0-FF66-4DE3-88F7-146D193F56AB}" destId="{8106513A-C7B1-4E4A-ADF9-C6B78EC82567}" srcOrd="7" destOrd="0" parTransId="{F00E1E8B-0D37-45B5-A04A-BB07842751E1}" sibTransId="{17825161-9B81-4118-A955-262996403CAE}"/>
    <dgm:cxn modelId="{417E612E-F31E-40D6-B444-F8C478F9A954}" type="presOf" srcId="{8106513A-C7B1-4E4A-ADF9-C6B78EC82567}" destId="{DB391369-DD8E-449B-BF18-09C4A046B914}" srcOrd="0" destOrd="0" presId="urn:diagrams.loki3.com/VaryingWidthList"/>
    <dgm:cxn modelId="{9879292F-A60F-4CE9-8C24-5B95D06348C0}" srcId="{EADBF2C0-FF66-4DE3-88F7-146D193F56AB}" destId="{6A2B648A-D76B-4122-B30F-70F51DC0D891}" srcOrd="3" destOrd="0" parTransId="{698B41B2-C7A9-488F-898D-06A5028F65DD}" sibTransId="{ACEBAEA5-6877-4CAA-9207-405EB5A4D378}"/>
    <dgm:cxn modelId="{5ABBFC40-CFED-43A6-B215-3F57EECE2422}" type="presOf" srcId="{FFF0E9DE-C334-4BD5-B576-6A00A0CAFEB7}" destId="{F32BB714-96DD-4B34-B2E5-A587DE7BD9DB}" srcOrd="0" destOrd="0" presId="urn:diagrams.loki3.com/VaryingWidthList"/>
    <dgm:cxn modelId="{F2A6C660-D5C6-43BC-87F6-BC8AFE5ABCDF}" srcId="{EADBF2C0-FF66-4DE3-88F7-146D193F56AB}" destId="{F7612623-27B9-4D5D-8A3E-70DC374F223C}" srcOrd="8" destOrd="0" parTransId="{ADBC1746-0139-4FA6-8066-1B9E975978CC}" sibTransId="{8C8A228A-DCE6-4B1F-934F-A4D2161A8E4A}"/>
    <dgm:cxn modelId="{C85F4262-5F3A-47E2-8578-5A2C31351901}" srcId="{EADBF2C0-FF66-4DE3-88F7-146D193F56AB}" destId="{D3F47224-1F53-43CE-B159-9FB2017A0320}" srcOrd="6" destOrd="0" parTransId="{50A6D32E-0D48-4659-8919-0D95701330C3}" sibTransId="{F0CEA3A4-D62D-4CFB-AE56-7C66F0B13858}"/>
    <dgm:cxn modelId="{1A168270-A5D8-402C-92FF-998D4BC954A1}" srcId="{EADBF2C0-FF66-4DE3-88F7-146D193F56AB}" destId="{412439F6-2D01-4D71-860B-40931A15485E}" srcOrd="1" destOrd="0" parTransId="{E112966B-86C3-4CAD-ABE0-1ECFA78EACB1}" sibTransId="{56A67980-DCC3-49E6-A834-68EE22D380C0}"/>
    <dgm:cxn modelId="{D52CAD71-26DC-4D9B-B235-025A753BB634}" type="presOf" srcId="{6D9D53AA-8392-490E-88E6-0C143507F2F8}" destId="{77CA63FB-661A-42E0-ACDD-6A841A1F3613}" srcOrd="0" destOrd="0" presId="urn:diagrams.loki3.com/VaryingWidthList"/>
    <dgm:cxn modelId="{34557B57-6CE8-4314-926A-F61C8F67BC97}" type="presOf" srcId="{F7612623-27B9-4D5D-8A3E-70DC374F223C}" destId="{81DC64E5-0DA2-46E6-8C92-AF7E2C169D0D}" srcOrd="0" destOrd="0" presId="urn:diagrams.loki3.com/VaryingWidthList"/>
    <dgm:cxn modelId="{77873278-1AB6-43E6-8085-69DE7803C1E1}" type="presOf" srcId="{D3F47224-1F53-43CE-B159-9FB2017A0320}" destId="{212C0E0C-CC30-448B-9B23-1B59CD3F25A9}" srcOrd="0" destOrd="0" presId="urn:diagrams.loki3.com/VaryingWidthList"/>
    <dgm:cxn modelId="{6926CB9A-7F91-4D69-9BCE-5E18CE359DCB}" type="presOf" srcId="{EADBF2C0-FF66-4DE3-88F7-146D193F56AB}" destId="{238DDF34-578A-4221-AC62-20735065A217}" srcOrd="0" destOrd="0" presId="urn:diagrams.loki3.com/VaryingWidthList"/>
    <dgm:cxn modelId="{717DA1A5-882C-41CB-A60E-538844CF30DB}" type="presOf" srcId="{412439F6-2D01-4D71-860B-40931A15485E}" destId="{F1287A12-582C-417D-8B50-96A8268ECC80}" srcOrd="0" destOrd="0" presId="urn:diagrams.loki3.com/VaryingWidthList"/>
    <dgm:cxn modelId="{FA5B23B1-491A-4CAE-AE62-02A949F94CB3}" type="presOf" srcId="{59F7B739-8ACF-4FB7-BE6E-474C05B22ED8}" destId="{7E4CEA70-949D-4E70-8A9C-60E494914A0B}" srcOrd="0" destOrd="0" presId="urn:diagrams.loki3.com/VaryingWidthList"/>
    <dgm:cxn modelId="{30A04ABB-59DE-4B21-8BE6-FD7015D2716A}" type="presOf" srcId="{6A2B648A-D76B-4122-B30F-70F51DC0D891}" destId="{338AF282-E565-4697-B1CC-C7D320F67B90}" srcOrd="0" destOrd="0" presId="urn:diagrams.loki3.com/VaryingWidthList"/>
    <dgm:cxn modelId="{5D4370C4-BB73-405E-A05A-8A7BFF9CA224}" type="presOf" srcId="{46AB96A0-71CB-4712-9D17-6D683C9AA6D7}" destId="{BDE80338-6D44-4A05-A033-27F5F8A953E1}" srcOrd="0" destOrd="0" presId="urn:diagrams.loki3.com/VaryingWidthList"/>
    <dgm:cxn modelId="{F8CB33CD-6B1B-4275-A0A5-2341A6069148}" srcId="{EADBF2C0-FF66-4DE3-88F7-146D193F56AB}" destId="{FFF0E9DE-C334-4BD5-B576-6A00A0CAFEB7}" srcOrd="2" destOrd="0" parTransId="{9D29E19D-FBAA-4409-B2FF-DBAABBB78D1C}" sibTransId="{FB11544D-1763-4CFB-9120-83B2EC3ADF7C}"/>
    <dgm:cxn modelId="{EDE4A7DE-C12D-44BF-B1DF-BE414FA81438}" srcId="{EADBF2C0-FF66-4DE3-88F7-146D193F56AB}" destId="{46AB96A0-71CB-4712-9D17-6D683C9AA6D7}" srcOrd="0" destOrd="0" parTransId="{262FFF28-506B-4C12-B56F-7A695A1FCCC3}" sibTransId="{985E2E75-DD8E-4E43-833B-8C7D8B4330FB}"/>
    <dgm:cxn modelId="{D2F206F4-D2D7-4C39-BAAA-5D3B08F7B3E0}" srcId="{EADBF2C0-FF66-4DE3-88F7-146D193F56AB}" destId="{6D9D53AA-8392-490E-88E6-0C143507F2F8}" srcOrd="5" destOrd="0" parTransId="{6C06D2D9-EF1C-4B85-A7D5-4AE5D1E92533}" sibTransId="{8D1FB509-E879-4F0A-970D-8CA7322D8A4E}"/>
    <dgm:cxn modelId="{246693FA-DE8E-4DE8-96FB-AC727A2F103D}" srcId="{EADBF2C0-FF66-4DE3-88F7-146D193F56AB}" destId="{59F7B739-8ACF-4FB7-BE6E-474C05B22ED8}" srcOrd="4" destOrd="0" parTransId="{6B80ED07-DB25-4A01-9DEA-F83933C57B14}" sibTransId="{EC36D2F4-51E5-4F9A-8345-2DF106CACEB9}"/>
    <dgm:cxn modelId="{1A420952-F2F4-4ACE-B42C-9E604BE73E78}" type="presParOf" srcId="{238DDF34-578A-4221-AC62-20735065A217}" destId="{BDE80338-6D44-4A05-A033-27F5F8A953E1}" srcOrd="0" destOrd="0" presId="urn:diagrams.loki3.com/VaryingWidthList"/>
    <dgm:cxn modelId="{C70B753C-1AAB-4396-851B-BC62A6D430A7}" type="presParOf" srcId="{238DDF34-578A-4221-AC62-20735065A217}" destId="{36BA926C-9A81-4321-8AA9-B69603747990}" srcOrd="1" destOrd="0" presId="urn:diagrams.loki3.com/VaryingWidthList"/>
    <dgm:cxn modelId="{7785A24D-10A7-4216-B9C8-67E1E9795BE7}" type="presParOf" srcId="{238DDF34-578A-4221-AC62-20735065A217}" destId="{F1287A12-582C-417D-8B50-96A8268ECC80}" srcOrd="2" destOrd="0" presId="urn:diagrams.loki3.com/VaryingWidthList"/>
    <dgm:cxn modelId="{3457804D-ADD7-413E-9CCC-1A674FBA8913}" type="presParOf" srcId="{238DDF34-578A-4221-AC62-20735065A217}" destId="{480B38A6-CF72-4F92-A819-E698BFB0AB99}" srcOrd="3" destOrd="0" presId="urn:diagrams.loki3.com/VaryingWidthList"/>
    <dgm:cxn modelId="{161C8692-C259-4CCA-A8B2-131015C58D6E}" type="presParOf" srcId="{238DDF34-578A-4221-AC62-20735065A217}" destId="{F32BB714-96DD-4B34-B2E5-A587DE7BD9DB}" srcOrd="4" destOrd="0" presId="urn:diagrams.loki3.com/VaryingWidthList"/>
    <dgm:cxn modelId="{30F170B1-29BF-4932-97A7-594FDB1F2419}" type="presParOf" srcId="{238DDF34-578A-4221-AC62-20735065A217}" destId="{FB69B7CB-02A2-486E-B07D-EC5D42BA4F3A}" srcOrd="5" destOrd="0" presId="urn:diagrams.loki3.com/VaryingWidthList"/>
    <dgm:cxn modelId="{17C777EB-680A-42FD-9ED7-E17115A7D2F7}" type="presParOf" srcId="{238DDF34-578A-4221-AC62-20735065A217}" destId="{338AF282-E565-4697-B1CC-C7D320F67B90}" srcOrd="6" destOrd="0" presId="urn:diagrams.loki3.com/VaryingWidthList"/>
    <dgm:cxn modelId="{694AA2E6-3EBB-4022-BFE4-2F6615B50E08}" type="presParOf" srcId="{238DDF34-578A-4221-AC62-20735065A217}" destId="{F1257FFB-0631-47BF-A181-9DD34EB2A66C}" srcOrd="7" destOrd="0" presId="urn:diagrams.loki3.com/VaryingWidthList"/>
    <dgm:cxn modelId="{84BD7CAD-49B9-4B2A-B632-DADF3E7C9802}" type="presParOf" srcId="{238DDF34-578A-4221-AC62-20735065A217}" destId="{7E4CEA70-949D-4E70-8A9C-60E494914A0B}" srcOrd="8" destOrd="0" presId="urn:diagrams.loki3.com/VaryingWidthList"/>
    <dgm:cxn modelId="{043AFA94-00A1-4393-B0ED-741A5B5BC37A}" type="presParOf" srcId="{238DDF34-578A-4221-AC62-20735065A217}" destId="{26E33260-F147-43A4-9D13-561DB6395964}" srcOrd="9" destOrd="0" presId="urn:diagrams.loki3.com/VaryingWidthList"/>
    <dgm:cxn modelId="{1778C8F9-EBB4-44E7-96B2-3DD5D855F6DC}" type="presParOf" srcId="{238DDF34-578A-4221-AC62-20735065A217}" destId="{77CA63FB-661A-42E0-ACDD-6A841A1F3613}" srcOrd="10" destOrd="0" presId="urn:diagrams.loki3.com/VaryingWidthList"/>
    <dgm:cxn modelId="{15537FF6-09E1-4D63-BD93-5D612B791C80}" type="presParOf" srcId="{238DDF34-578A-4221-AC62-20735065A217}" destId="{0A0218C6-5448-4A59-8841-21FDF400A73F}" srcOrd="11" destOrd="0" presId="urn:diagrams.loki3.com/VaryingWidthList"/>
    <dgm:cxn modelId="{379A429D-1EE1-43AA-9E3D-DA04D190C3DA}" type="presParOf" srcId="{238DDF34-578A-4221-AC62-20735065A217}" destId="{212C0E0C-CC30-448B-9B23-1B59CD3F25A9}" srcOrd="12" destOrd="0" presId="urn:diagrams.loki3.com/VaryingWidthList"/>
    <dgm:cxn modelId="{6DC6E4A0-DE14-4DE0-82F6-EA1FF8AE02AA}" type="presParOf" srcId="{238DDF34-578A-4221-AC62-20735065A217}" destId="{34985254-8B00-4C5B-8845-3CF65ACFA69C}" srcOrd="13" destOrd="0" presId="urn:diagrams.loki3.com/VaryingWidthList"/>
    <dgm:cxn modelId="{79A0EC66-05C3-4F44-90FC-BCDA0438F0AF}" type="presParOf" srcId="{238DDF34-578A-4221-AC62-20735065A217}" destId="{DB391369-DD8E-449B-BF18-09C4A046B914}" srcOrd="14" destOrd="0" presId="urn:diagrams.loki3.com/VaryingWidthList"/>
    <dgm:cxn modelId="{3C62A6B8-248C-4909-A2D1-7CB439288A88}" type="presParOf" srcId="{238DDF34-578A-4221-AC62-20735065A217}" destId="{C02D33DF-2AA8-4ADC-A8A2-D5D79B9C1218}" srcOrd="15" destOrd="0" presId="urn:diagrams.loki3.com/VaryingWidthList"/>
    <dgm:cxn modelId="{63046B9F-A55E-49E1-9014-1400CE0F1E7C}" type="presParOf" srcId="{238DDF34-578A-4221-AC62-20735065A217}" destId="{81DC64E5-0DA2-46E6-8C92-AF7E2C169D0D}" srcOrd="16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2C8293-822E-456B-B44B-568EDAC86374}">
      <dsp:nvSpPr>
        <dsp:cNvPr id="0" name=""/>
        <dsp:cNvSpPr/>
      </dsp:nvSpPr>
      <dsp:spPr>
        <a:xfrm rot="5400000">
          <a:off x="565264" y="1263441"/>
          <a:ext cx="1117405" cy="127212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AC9F00-D5EF-40E8-911E-B48AD9BBA780}">
      <dsp:nvSpPr>
        <dsp:cNvPr id="0" name=""/>
        <dsp:cNvSpPr/>
      </dsp:nvSpPr>
      <dsp:spPr>
        <a:xfrm>
          <a:off x="269219" y="24775"/>
          <a:ext cx="1881052" cy="1316675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Collect information about statistics</a:t>
          </a:r>
          <a:endParaRPr lang="pt-BR" sz="1900" kern="1200" dirty="0"/>
        </a:p>
      </dsp:txBody>
      <dsp:txXfrm>
        <a:off x="333505" y="89061"/>
        <a:ext cx="1752480" cy="1188103"/>
      </dsp:txXfrm>
    </dsp:sp>
    <dsp:sp modelId="{DED92BE9-5217-46BC-B9C2-1ACAF47F3C24}">
      <dsp:nvSpPr>
        <dsp:cNvPr id="0" name=""/>
        <dsp:cNvSpPr/>
      </dsp:nvSpPr>
      <dsp:spPr>
        <a:xfrm>
          <a:off x="2150272" y="150350"/>
          <a:ext cx="1368098" cy="1064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280BEC-7512-42A3-A9AB-511B62E05E2D}">
      <dsp:nvSpPr>
        <dsp:cNvPr id="0" name=""/>
        <dsp:cNvSpPr/>
      </dsp:nvSpPr>
      <dsp:spPr>
        <a:xfrm rot="5400000">
          <a:off x="2124856" y="2742503"/>
          <a:ext cx="1117405" cy="127212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4">
            <a:tint val="50000"/>
            <a:hueOff val="3707080"/>
            <a:satOff val="12195"/>
            <a:lumOff val="168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7F6364-BF6C-4C8A-B6D3-5A1652037711}">
      <dsp:nvSpPr>
        <dsp:cNvPr id="0" name=""/>
        <dsp:cNvSpPr/>
      </dsp:nvSpPr>
      <dsp:spPr>
        <a:xfrm>
          <a:off x="1828812" y="1503837"/>
          <a:ext cx="1881052" cy="1316675"/>
        </a:xfrm>
        <a:prstGeom prst="roundRect">
          <a:avLst>
            <a:gd name="adj" fmla="val 16670"/>
          </a:avLst>
        </a:prstGeom>
        <a:solidFill>
          <a:schemeClr val="accent4">
            <a:hueOff val="2002439"/>
            <a:satOff val="-31836"/>
            <a:lumOff val="1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Run check based on stats usage info</a:t>
          </a:r>
          <a:endParaRPr lang="pt-BR" sz="1900" kern="1200" dirty="0"/>
        </a:p>
      </dsp:txBody>
      <dsp:txXfrm>
        <a:off x="1893098" y="1568123"/>
        <a:ext cx="1752480" cy="1188103"/>
      </dsp:txXfrm>
    </dsp:sp>
    <dsp:sp modelId="{7F82F381-3511-4946-A88F-96054B72E614}">
      <dsp:nvSpPr>
        <dsp:cNvPr id="0" name=""/>
        <dsp:cNvSpPr/>
      </dsp:nvSpPr>
      <dsp:spPr>
        <a:xfrm>
          <a:off x="3709864" y="1629412"/>
          <a:ext cx="1368098" cy="1064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51EDE4-31C9-4112-94DF-B93261B032FB}">
      <dsp:nvSpPr>
        <dsp:cNvPr id="0" name=""/>
        <dsp:cNvSpPr/>
      </dsp:nvSpPr>
      <dsp:spPr>
        <a:xfrm>
          <a:off x="3388404" y="2982898"/>
          <a:ext cx="1881052" cy="1316675"/>
        </a:xfrm>
        <a:prstGeom prst="roundRect">
          <a:avLst>
            <a:gd name="adj" fmla="val 16670"/>
          </a:avLst>
        </a:prstGeom>
        <a:solidFill>
          <a:schemeClr val="accent4">
            <a:hueOff val="4004878"/>
            <a:satOff val="-63673"/>
            <a:lumOff val="2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Save results in a Excel report</a:t>
          </a:r>
          <a:endParaRPr lang="pt-BR" sz="1900" kern="1200" dirty="0"/>
        </a:p>
      </dsp:txBody>
      <dsp:txXfrm>
        <a:off x="3452690" y="3047184"/>
        <a:ext cx="1752480" cy="11881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BCB9A1-ED2E-4395-8D9B-869D70009D40}">
      <dsp:nvSpPr>
        <dsp:cNvPr id="0" name=""/>
        <dsp:cNvSpPr/>
      </dsp:nvSpPr>
      <dsp:spPr>
        <a:xfrm>
          <a:off x="553485" y="2694"/>
          <a:ext cx="2543238" cy="152594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noProof="0" dirty="0"/>
            <a:t>Check4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noProof="0" dirty="0"/>
            <a:t>Stats and sort warning</a:t>
          </a:r>
        </a:p>
      </dsp:txBody>
      <dsp:txXfrm>
        <a:off x="553485" y="2694"/>
        <a:ext cx="2543238" cy="1525943"/>
      </dsp:txXfrm>
    </dsp:sp>
    <dsp:sp modelId="{75DD9FF9-3EF2-4021-A73E-D30E6C11D572}">
      <dsp:nvSpPr>
        <dsp:cNvPr id="0" name=""/>
        <dsp:cNvSpPr/>
      </dsp:nvSpPr>
      <dsp:spPr>
        <a:xfrm>
          <a:off x="3351047" y="2694"/>
          <a:ext cx="2543238" cy="1525943"/>
        </a:xfrm>
        <a:prstGeom prst="rect">
          <a:avLst/>
        </a:prstGeom>
        <a:solidFill>
          <a:schemeClr val="accent4">
            <a:hueOff val="500610"/>
            <a:satOff val="-7959"/>
            <a:lumOff val="35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noProof="0" dirty="0"/>
            <a:t>Check3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noProof="0" dirty="0"/>
            <a:t>High compilation time</a:t>
          </a:r>
        </a:p>
      </dsp:txBody>
      <dsp:txXfrm>
        <a:off x="3351047" y="2694"/>
        <a:ext cx="2543238" cy="1525943"/>
      </dsp:txXfrm>
    </dsp:sp>
    <dsp:sp modelId="{7DB3C71A-9136-4646-8905-0E7EECB65933}">
      <dsp:nvSpPr>
        <dsp:cNvPr id="0" name=""/>
        <dsp:cNvSpPr/>
      </dsp:nvSpPr>
      <dsp:spPr>
        <a:xfrm>
          <a:off x="6148609" y="2694"/>
          <a:ext cx="2543238" cy="1525943"/>
        </a:xfrm>
        <a:prstGeom prst="rect">
          <a:avLst/>
        </a:prstGeom>
        <a:solidFill>
          <a:schemeClr val="accent4">
            <a:hueOff val="1001220"/>
            <a:satOff val="-15918"/>
            <a:lumOff val="715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noProof="0" dirty="0"/>
            <a:t>Check 13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noProof="0" dirty="0"/>
            <a:t>TF4199</a:t>
          </a:r>
        </a:p>
      </dsp:txBody>
      <dsp:txXfrm>
        <a:off x="6148609" y="2694"/>
        <a:ext cx="2543238" cy="1525943"/>
      </dsp:txXfrm>
    </dsp:sp>
    <dsp:sp modelId="{19E14DD3-ED06-4A52-8A5F-D2727CDF36D0}">
      <dsp:nvSpPr>
        <dsp:cNvPr id="0" name=""/>
        <dsp:cNvSpPr/>
      </dsp:nvSpPr>
      <dsp:spPr>
        <a:xfrm>
          <a:off x="8946172" y="2694"/>
          <a:ext cx="2543238" cy="1525943"/>
        </a:xfrm>
        <a:prstGeom prst="rect">
          <a:avLst/>
        </a:prstGeom>
        <a:solidFill>
          <a:schemeClr val="accent4">
            <a:hueOff val="1501829"/>
            <a:satOff val="-23877"/>
            <a:lumOff val="1073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noProof="0" dirty="0"/>
            <a:t>Check39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noProof="0" dirty="0"/>
            <a:t>Missing column stats</a:t>
          </a:r>
        </a:p>
      </dsp:txBody>
      <dsp:txXfrm>
        <a:off x="8946172" y="2694"/>
        <a:ext cx="2543238" cy="1525943"/>
      </dsp:txXfrm>
    </dsp:sp>
    <dsp:sp modelId="{BBE685AD-A087-417D-B72E-957B58DF9A07}">
      <dsp:nvSpPr>
        <dsp:cNvPr id="0" name=""/>
        <dsp:cNvSpPr/>
      </dsp:nvSpPr>
      <dsp:spPr>
        <a:xfrm>
          <a:off x="553485" y="1782961"/>
          <a:ext cx="2543238" cy="1525943"/>
        </a:xfrm>
        <a:prstGeom prst="rect">
          <a:avLst/>
        </a:prstGeom>
        <a:solidFill>
          <a:schemeClr val="accent4">
            <a:hueOff val="2002439"/>
            <a:satOff val="-31836"/>
            <a:lumOff val="1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noProof="0" dirty="0"/>
            <a:t>Check34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noProof="0" dirty="0"/>
            <a:t>Stats full to sample</a:t>
          </a:r>
        </a:p>
      </dsp:txBody>
      <dsp:txXfrm>
        <a:off x="553485" y="1782961"/>
        <a:ext cx="2543238" cy="1525943"/>
      </dsp:txXfrm>
    </dsp:sp>
    <dsp:sp modelId="{76A3ABF6-0462-424D-AF5D-EC3F53047BEA}">
      <dsp:nvSpPr>
        <dsp:cNvPr id="0" name=""/>
        <dsp:cNvSpPr/>
      </dsp:nvSpPr>
      <dsp:spPr>
        <a:xfrm>
          <a:off x="3351047" y="1782961"/>
          <a:ext cx="2543238" cy="1525943"/>
        </a:xfrm>
        <a:prstGeom prst="rect">
          <a:avLst/>
        </a:prstGeom>
        <a:solidFill>
          <a:schemeClr val="accent4">
            <a:hueOff val="2503049"/>
            <a:satOff val="-39796"/>
            <a:lumOff val="178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noProof="0" dirty="0"/>
            <a:t>Check41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noProof="0" dirty="0"/>
            <a:t>Auto Created multicol</a:t>
          </a:r>
        </a:p>
      </dsp:txBody>
      <dsp:txXfrm>
        <a:off x="3351047" y="1782961"/>
        <a:ext cx="2543238" cy="1525943"/>
      </dsp:txXfrm>
    </dsp:sp>
    <dsp:sp modelId="{644AA97B-6203-48DB-9AD9-6CFFEE0BBE88}">
      <dsp:nvSpPr>
        <dsp:cNvPr id="0" name=""/>
        <dsp:cNvSpPr/>
      </dsp:nvSpPr>
      <dsp:spPr>
        <a:xfrm>
          <a:off x="6148609" y="1782961"/>
          <a:ext cx="2543238" cy="1525943"/>
        </a:xfrm>
        <a:prstGeom prst="rect">
          <a:avLst/>
        </a:prstGeom>
        <a:solidFill>
          <a:schemeClr val="accent4">
            <a:hueOff val="3003659"/>
            <a:satOff val="-47755"/>
            <a:lumOff val="2147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noProof="0" dirty="0"/>
            <a:t>Check53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noProof="0" dirty="0"/>
            <a:t>Plans with high mod count</a:t>
          </a:r>
        </a:p>
      </dsp:txBody>
      <dsp:txXfrm>
        <a:off x="6148609" y="1782961"/>
        <a:ext cx="2543238" cy="1525943"/>
      </dsp:txXfrm>
    </dsp:sp>
    <dsp:sp modelId="{13BBCBE9-424F-4CE2-8538-41BB1A73798F}">
      <dsp:nvSpPr>
        <dsp:cNvPr id="0" name=""/>
        <dsp:cNvSpPr/>
      </dsp:nvSpPr>
      <dsp:spPr>
        <a:xfrm>
          <a:off x="8946172" y="1782961"/>
          <a:ext cx="2543238" cy="1525943"/>
        </a:xfrm>
        <a:prstGeom prst="rect">
          <a:avLst/>
        </a:prstGeom>
        <a:solidFill>
          <a:schemeClr val="accent4">
            <a:hueOff val="3504268"/>
            <a:satOff val="-55714"/>
            <a:lumOff val="2504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noProof="0" dirty="0"/>
            <a:t>Check15 and Check47 </a:t>
          </a:r>
          <a:r>
            <a:rPr lang="en-US" sz="2000" kern="1200" noProof="0" dirty="0"/>
            <a:t>(Data skew histograms)</a:t>
          </a:r>
          <a:endParaRPr lang="en-US" sz="2400" kern="1200" noProof="0" dirty="0"/>
        </a:p>
      </dsp:txBody>
      <dsp:txXfrm>
        <a:off x="8946172" y="1782961"/>
        <a:ext cx="2543238" cy="1525943"/>
      </dsp:txXfrm>
    </dsp:sp>
    <dsp:sp modelId="{EB002727-F1D5-489E-9719-3C0CF39DB21A}">
      <dsp:nvSpPr>
        <dsp:cNvPr id="0" name=""/>
        <dsp:cNvSpPr/>
      </dsp:nvSpPr>
      <dsp:spPr>
        <a:xfrm>
          <a:off x="3352331" y="3563228"/>
          <a:ext cx="5338232" cy="1525943"/>
        </a:xfrm>
        <a:prstGeom prst="rect">
          <a:avLst/>
        </a:prstGeom>
        <a:solidFill>
          <a:schemeClr val="accent4">
            <a:hueOff val="4004878"/>
            <a:satOff val="-63673"/>
            <a:lumOff val="2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noProof="0" dirty="0"/>
            <a:t>Check20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noProof="0" dirty="0"/>
            <a:t>Inc. partitioned stats</a:t>
          </a:r>
        </a:p>
      </dsp:txBody>
      <dsp:txXfrm>
        <a:off x="3352331" y="3563228"/>
        <a:ext cx="5338232" cy="15259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A0AD20-1BA9-41E7-96FE-4C508B42E4DE}">
      <dsp:nvSpPr>
        <dsp:cNvPr id="0" name=""/>
        <dsp:cNvSpPr/>
      </dsp:nvSpPr>
      <dsp:spPr>
        <a:xfrm>
          <a:off x="46927" y="3152"/>
          <a:ext cx="1147587" cy="68855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kern="1200" dirty="0"/>
            <a:t>Check1-Stats history</a:t>
          </a:r>
        </a:p>
      </dsp:txBody>
      <dsp:txXfrm>
        <a:off x="46927" y="3152"/>
        <a:ext cx="1147587" cy="688552"/>
      </dsp:txXfrm>
    </dsp:sp>
    <dsp:sp modelId="{97999962-99B8-436F-84D5-9C30F5971CDE}">
      <dsp:nvSpPr>
        <dsp:cNvPr id="0" name=""/>
        <dsp:cNvSpPr/>
      </dsp:nvSpPr>
      <dsp:spPr>
        <a:xfrm>
          <a:off x="1309274" y="3152"/>
          <a:ext cx="1147587" cy="688552"/>
        </a:xfrm>
        <a:prstGeom prst="rect">
          <a:avLst/>
        </a:prstGeom>
        <a:solidFill>
          <a:schemeClr val="accent4">
            <a:hueOff val="70261"/>
            <a:satOff val="-1117"/>
            <a:lumOff val="5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kern="1200"/>
            <a:t>Check2-Estimate upd stat freq</a:t>
          </a:r>
        </a:p>
      </dsp:txBody>
      <dsp:txXfrm>
        <a:off x="1309274" y="3152"/>
        <a:ext cx="1147587" cy="688552"/>
      </dsp:txXfrm>
    </dsp:sp>
    <dsp:sp modelId="{1649EFDA-1E7E-4F9F-8190-6869246FCB72}">
      <dsp:nvSpPr>
        <dsp:cNvPr id="0" name=""/>
        <dsp:cNvSpPr/>
      </dsp:nvSpPr>
      <dsp:spPr>
        <a:xfrm>
          <a:off x="2571621" y="3152"/>
          <a:ext cx="1147587" cy="688552"/>
        </a:xfrm>
        <a:prstGeom prst="rect">
          <a:avLst/>
        </a:prstGeom>
        <a:solidFill>
          <a:schemeClr val="accent4">
            <a:hueOff val="140522"/>
            <a:satOff val="-2234"/>
            <a:lumOff val="10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kern="1200"/>
            <a:t>Check3-High compilation time</a:t>
          </a:r>
        </a:p>
      </dsp:txBody>
      <dsp:txXfrm>
        <a:off x="2571621" y="3152"/>
        <a:ext cx="1147587" cy="688552"/>
      </dsp:txXfrm>
    </dsp:sp>
    <dsp:sp modelId="{F0816C13-3953-4662-8EE3-1F8822B04C46}">
      <dsp:nvSpPr>
        <dsp:cNvPr id="0" name=""/>
        <dsp:cNvSpPr/>
      </dsp:nvSpPr>
      <dsp:spPr>
        <a:xfrm>
          <a:off x="3833967" y="3152"/>
          <a:ext cx="1147587" cy="688552"/>
        </a:xfrm>
        <a:prstGeom prst="rect">
          <a:avLst/>
        </a:prstGeom>
        <a:solidFill>
          <a:schemeClr val="accent4">
            <a:hueOff val="210783"/>
            <a:satOff val="-3351"/>
            <a:lumOff val="15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kern="1200"/>
            <a:t>Check4-Stats and sort warning</a:t>
          </a:r>
        </a:p>
      </dsp:txBody>
      <dsp:txXfrm>
        <a:off x="3833967" y="3152"/>
        <a:ext cx="1147587" cy="688552"/>
      </dsp:txXfrm>
    </dsp:sp>
    <dsp:sp modelId="{E59B9346-561E-40A2-861D-34B1FB89221E}">
      <dsp:nvSpPr>
        <dsp:cNvPr id="0" name=""/>
        <dsp:cNvSpPr/>
      </dsp:nvSpPr>
      <dsp:spPr>
        <a:xfrm>
          <a:off x="5096314" y="3152"/>
          <a:ext cx="1147587" cy="688552"/>
        </a:xfrm>
        <a:prstGeom prst="rect">
          <a:avLst/>
        </a:prstGeom>
        <a:solidFill>
          <a:schemeClr val="accent4">
            <a:hueOff val="281044"/>
            <a:satOff val="-4468"/>
            <a:lumOff val="200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kern="1200"/>
            <a:t>Check5-Unused stats</a:t>
          </a:r>
        </a:p>
      </dsp:txBody>
      <dsp:txXfrm>
        <a:off x="5096314" y="3152"/>
        <a:ext cx="1147587" cy="688552"/>
      </dsp:txXfrm>
    </dsp:sp>
    <dsp:sp modelId="{B01766F6-F3EE-4ED0-BBE4-AFDAC058BB2B}">
      <dsp:nvSpPr>
        <dsp:cNvPr id="0" name=""/>
        <dsp:cNvSpPr/>
      </dsp:nvSpPr>
      <dsp:spPr>
        <a:xfrm>
          <a:off x="6358660" y="3152"/>
          <a:ext cx="1147587" cy="688552"/>
        </a:xfrm>
        <a:prstGeom prst="rect">
          <a:avLst/>
        </a:prstGeom>
        <a:solidFill>
          <a:schemeClr val="accent4">
            <a:hueOff val="351305"/>
            <a:satOff val="-5585"/>
            <a:lumOff val="251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kern="1200"/>
            <a:t>Check6-Estimate mod per min</a:t>
          </a:r>
        </a:p>
      </dsp:txBody>
      <dsp:txXfrm>
        <a:off x="6358660" y="3152"/>
        <a:ext cx="1147587" cy="688552"/>
      </dsp:txXfrm>
    </dsp:sp>
    <dsp:sp modelId="{03047287-D05C-4080-ABEC-EBCDCB02AD06}">
      <dsp:nvSpPr>
        <dsp:cNvPr id="0" name=""/>
        <dsp:cNvSpPr/>
      </dsp:nvSpPr>
      <dsp:spPr>
        <a:xfrm>
          <a:off x="7621007" y="3152"/>
          <a:ext cx="1147587" cy="688552"/>
        </a:xfrm>
        <a:prstGeom prst="rect">
          <a:avLst/>
        </a:prstGeom>
        <a:solidFill>
          <a:schemeClr val="accent4">
            <a:hueOff val="421566"/>
            <a:satOff val="-6702"/>
            <a:lumOff val="301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kern="1200"/>
            <a:t>Check7-Upd stat threshold</a:t>
          </a:r>
        </a:p>
      </dsp:txBody>
      <dsp:txXfrm>
        <a:off x="7621007" y="3152"/>
        <a:ext cx="1147587" cy="688552"/>
      </dsp:txXfrm>
    </dsp:sp>
    <dsp:sp modelId="{1A2A4373-2252-465A-9601-F2732F005643}">
      <dsp:nvSpPr>
        <dsp:cNvPr id="0" name=""/>
        <dsp:cNvSpPr/>
      </dsp:nvSpPr>
      <dsp:spPr>
        <a:xfrm>
          <a:off x="8883353" y="3152"/>
          <a:ext cx="1147587" cy="688552"/>
        </a:xfrm>
        <a:prstGeom prst="rect">
          <a:avLst/>
        </a:prstGeom>
        <a:solidFill>
          <a:schemeClr val="accent4">
            <a:hueOff val="491827"/>
            <a:satOff val="-7819"/>
            <a:lumOff val="351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kern="1200"/>
            <a:t>Check8-Tiny tab OutOfDate</a:t>
          </a:r>
        </a:p>
      </dsp:txBody>
      <dsp:txXfrm>
        <a:off x="8883353" y="3152"/>
        <a:ext cx="1147587" cy="688552"/>
      </dsp:txXfrm>
    </dsp:sp>
    <dsp:sp modelId="{27808741-CD45-40BD-8603-18CE9731DA31}">
      <dsp:nvSpPr>
        <dsp:cNvPr id="0" name=""/>
        <dsp:cNvSpPr/>
      </dsp:nvSpPr>
      <dsp:spPr>
        <a:xfrm>
          <a:off x="10145700" y="3152"/>
          <a:ext cx="1147587" cy="688552"/>
        </a:xfrm>
        <a:prstGeom prst="rect">
          <a:avLst/>
        </a:prstGeom>
        <a:solidFill>
          <a:schemeClr val="accent4">
            <a:hueOff val="562088"/>
            <a:satOff val="-8937"/>
            <a:lumOff val="401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kern="1200"/>
            <a:t>Check9-TF2371 dynamic threshold</a:t>
          </a:r>
        </a:p>
      </dsp:txBody>
      <dsp:txXfrm>
        <a:off x="10145700" y="3152"/>
        <a:ext cx="1147587" cy="688552"/>
      </dsp:txXfrm>
    </dsp:sp>
    <dsp:sp modelId="{E6C9FF7A-C260-4449-98C3-6DC015AF1191}">
      <dsp:nvSpPr>
        <dsp:cNvPr id="0" name=""/>
        <dsp:cNvSpPr/>
      </dsp:nvSpPr>
      <dsp:spPr>
        <a:xfrm>
          <a:off x="46927" y="806463"/>
          <a:ext cx="1147587" cy="688552"/>
        </a:xfrm>
        <a:prstGeom prst="rect">
          <a:avLst/>
        </a:prstGeom>
        <a:solidFill>
          <a:schemeClr val="accent4">
            <a:hueOff val="632349"/>
            <a:satOff val="-10054"/>
            <a:lumOff val="452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kern="1200"/>
            <a:t>Check10-Ascending stats</a:t>
          </a:r>
        </a:p>
      </dsp:txBody>
      <dsp:txXfrm>
        <a:off x="46927" y="806463"/>
        <a:ext cx="1147587" cy="688552"/>
      </dsp:txXfrm>
    </dsp:sp>
    <dsp:sp modelId="{CD6EB559-92BA-4835-A063-95E4FB19467D}">
      <dsp:nvSpPr>
        <dsp:cNvPr id="0" name=""/>
        <dsp:cNvSpPr/>
      </dsp:nvSpPr>
      <dsp:spPr>
        <a:xfrm>
          <a:off x="1309274" y="806463"/>
          <a:ext cx="1147587" cy="688552"/>
        </a:xfrm>
        <a:prstGeom prst="rect">
          <a:avLst/>
        </a:prstGeom>
        <a:solidFill>
          <a:schemeClr val="accent4">
            <a:hueOff val="702610"/>
            <a:satOff val="-11171"/>
            <a:lumOff val="50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kern="1200"/>
            <a:t>Check11-TF4139 hist amendment</a:t>
          </a:r>
        </a:p>
      </dsp:txBody>
      <dsp:txXfrm>
        <a:off x="1309274" y="806463"/>
        <a:ext cx="1147587" cy="688552"/>
      </dsp:txXfrm>
    </dsp:sp>
    <dsp:sp modelId="{432AF0CC-BF1E-441B-A9C2-88D94C7FF03A}">
      <dsp:nvSpPr>
        <dsp:cNvPr id="0" name=""/>
        <dsp:cNvSpPr/>
      </dsp:nvSpPr>
      <dsp:spPr>
        <a:xfrm>
          <a:off x="2571621" y="806463"/>
          <a:ext cx="1147587" cy="688552"/>
        </a:xfrm>
        <a:prstGeom prst="rect">
          <a:avLst/>
        </a:prstGeom>
        <a:solidFill>
          <a:schemeClr val="accent4">
            <a:hueOff val="772871"/>
            <a:satOff val="-12288"/>
            <a:lumOff val="552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kern="1200"/>
            <a:t>Check12-TF2389 and TF2390 hist</a:t>
          </a:r>
        </a:p>
      </dsp:txBody>
      <dsp:txXfrm>
        <a:off x="2571621" y="806463"/>
        <a:ext cx="1147587" cy="688552"/>
      </dsp:txXfrm>
    </dsp:sp>
    <dsp:sp modelId="{F055876A-553F-46D0-A1BE-AAE955BC9CA2}">
      <dsp:nvSpPr>
        <dsp:cNvPr id="0" name=""/>
        <dsp:cNvSpPr/>
      </dsp:nvSpPr>
      <dsp:spPr>
        <a:xfrm>
          <a:off x="3833967" y="806463"/>
          <a:ext cx="1147587" cy="688552"/>
        </a:xfrm>
        <a:prstGeom prst="rect">
          <a:avLst/>
        </a:prstGeom>
        <a:solidFill>
          <a:schemeClr val="accent4">
            <a:hueOff val="843132"/>
            <a:satOff val="-13405"/>
            <a:lumOff val="602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kern="1200"/>
            <a:t>Check13-TF4199 - QO hotfixes</a:t>
          </a:r>
        </a:p>
      </dsp:txBody>
      <dsp:txXfrm>
        <a:off x="3833967" y="806463"/>
        <a:ext cx="1147587" cy="688552"/>
      </dsp:txXfrm>
    </dsp:sp>
    <dsp:sp modelId="{304E7AA5-B858-4C8F-88BB-9A257A32FA42}">
      <dsp:nvSpPr>
        <dsp:cNvPr id="0" name=""/>
        <dsp:cNvSpPr/>
      </dsp:nvSpPr>
      <dsp:spPr>
        <a:xfrm>
          <a:off x="5096314" y="806463"/>
          <a:ext cx="1147587" cy="688552"/>
        </a:xfrm>
        <a:prstGeom prst="rect">
          <a:avLst/>
        </a:prstGeom>
        <a:solidFill>
          <a:schemeClr val="accent4">
            <a:hueOff val="913393"/>
            <a:satOff val="-14522"/>
            <a:lumOff val="65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kern="1200"/>
            <a:t>Check14-Filtered stats</a:t>
          </a:r>
        </a:p>
      </dsp:txBody>
      <dsp:txXfrm>
        <a:off x="5096314" y="806463"/>
        <a:ext cx="1147587" cy="688552"/>
      </dsp:txXfrm>
    </dsp:sp>
    <dsp:sp modelId="{12D60FCC-16EF-4A55-97E3-343E4210BA34}">
      <dsp:nvSpPr>
        <dsp:cNvPr id="0" name=""/>
        <dsp:cNvSpPr/>
      </dsp:nvSpPr>
      <dsp:spPr>
        <a:xfrm>
          <a:off x="6358660" y="806463"/>
          <a:ext cx="1147587" cy="688552"/>
        </a:xfrm>
        <a:prstGeom prst="rect">
          <a:avLst/>
        </a:prstGeom>
        <a:solidFill>
          <a:schemeClr val="accent4">
            <a:hueOff val="983654"/>
            <a:satOff val="-15639"/>
            <a:lumOff val="703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kern="1200"/>
            <a:t>Check15-Data skew histograms</a:t>
          </a:r>
        </a:p>
      </dsp:txBody>
      <dsp:txXfrm>
        <a:off x="6358660" y="806463"/>
        <a:ext cx="1147587" cy="688552"/>
      </dsp:txXfrm>
    </dsp:sp>
    <dsp:sp modelId="{FE7D0BC4-43F7-46C2-A1E5-9A31E26033FD}">
      <dsp:nvSpPr>
        <dsp:cNvPr id="0" name=""/>
        <dsp:cNvSpPr/>
      </dsp:nvSpPr>
      <dsp:spPr>
        <a:xfrm>
          <a:off x="7621007" y="806463"/>
          <a:ext cx="1147587" cy="688552"/>
        </a:xfrm>
        <a:prstGeom prst="rect">
          <a:avLst/>
        </a:prstGeom>
        <a:solidFill>
          <a:schemeClr val="accent4">
            <a:hueOff val="1053915"/>
            <a:satOff val="-16756"/>
            <a:lumOff val="753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kern="1200"/>
            <a:t>Check16-Filtered stat OutOfDate</a:t>
          </a:r>
        </a:p>
      </dsp:txBody>
      <dsp:txXfrm>
        <a:off x="7621007" y="806463"/>
        <a:ext cx="1147587" cy="688552"/>
      </dsp:txXfrm>
    </dsp:sp>
    <dsp:sp modelId="{1C237E92-2E9E-43C3-8649-B41C5512F616}">
      <dsp:nvSpPr>
        <dsp:cNvPr id="0" name=""/>
        <dsp:cNvSpPr/>
      </dsp:nvSpPr>
      <dsp:spPr>
        <a:xfrm>
          <a:off x="8883353" y="806463"/>
          <a:ext cx="1147587" cy="688552"/>
        </a:xfrm>
        <a:prstGeom prst="rect">
          <a:avLst/>
        </a:prstGeom>
        <a:solidFill>
          <a:schemeClr val="accent4">
            <a:hueOff val="1124176"/>
            <a:satOff val="-17873"/>
            <a:lumOff val="803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kern="1200"/>
            <a:t>Check17-NoExpand stats on views</a:t>
          </a:r>
        </a:p>
      </dsp:txBody>
      <dsp:txXfrm>
        <a:off x="8883353" y="806463"/>
        <a:ext cx="1147587" cy="688552"/>
      </dsp:txXfrm>
    </dsp:sp>
    <dsp:sp modelId="{FE5082EF-B43F-4C4F-9F7C-DA7C28B67260}">
      <dsp:nvSpPr>
        <dsp:cNvPr id="0" name=""/>
        <dsp:cNvSpPr/>
      </dsp:nvSpPr>
      <dsp:spPr>
        <a:xfrm>
          <a:off x="10145700" y="806463"/>
          <a:ext cx="1147587" cy="688552"/>
        </a:xfrm>
        <a:prstGeom prst="rect">
          <a:avLst/>
        </a:prstGeom>
        <a:solidFill>
          <a:schemeClr val="accent4">
            <a:hueOff val="1194437"/>
            <a:satOff val="-18990"/>
            <a:lumOff val="85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kern="1200"/>
            <a:t>Check18-DB setting</a:t>
          </a:r>
        </a:p>
      </dsp:txBody>
      <dsp:txXfrm>
        <a:off x="10145700" y="806463"/>
        <a:ext cx="1147587" cy="688552"/>
      </dsp:txXfrm>
    </dsp:sp>
    <dsp:sp modelId="{AE9796CC-16CA-4A22-8F19-46B424CF7E03}">
      <dsp:nvSpPr>
        <dsp:cNvPr id="0" name=""/>
        <dsp:cNvSpPr/>
      </dsp:nvSpPr>
      <dsp:spPr>
        <a:xfrm>
          <a:off x="46927" y="1609775"/>
          <a:ext cx="1147587" cy="688552"/>
        </a:xfrm>
        <a:prstGeom prst="rect">
          <a:avLst/>
        </a:prstGeom>
        <a:solidFill>
          <a:schemeClr val="accent4">
            <a:hueOff val="1264698"/>
            <a:satOff val="-20107"/>
            <a:lumOff val="904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kern="1200"/>
            <a:t>Check19-Inc. DB setting</a:t>
          </a:r>
        </a:p>
      </dsp:txBody>
      <dsp:txXfrm>
        <a:off x="46927" y="1609775"/>
        <a:ext cx="1147587" cy="688552"/>
      </dsp:txXfrm>
    </dsp:sp>
    <dsp:sp modelId="{7CAFBCD7-A0EF-4B0A-9F53-988563DDBC07}">
      <dsp:nvSpPr>
        <dsp:cNvPr id="0" name=""/>
        <dsp:cNvSpPr/>
      </dsp:nvSpPr>
      <dsp:spPr>
        <a:xfrm>
          <a:off x="1309274" y="1609775"/>
          <a:ext cx="1147587" cy="688552"/>
        </a:xfrm>
        <a:prstGeom prst="rect">
          <a:avLst/>
        </a:prstGeom>
        <a:solidFill>
          <a:schemeClr val="accent4">
            <a:hueOff val="1334959"/>
            <a:satOff val="-21224"/>
            <a:lumOff val="95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kern="1200"/>
            <a:t>Check20-Inc. partitioned stats</a:t>
          </a:r>
        </a:p>
      </dsp:txBody>
      <dsp:txXfrm>
        <a:off x="1309274" y="1609775"/>
        <a:ext cx="1147587" cy="688552"/>
      </dsp:txXfrm>
    </dsp:sp>
    <dsp:sp modelId="{460CE2A4-16EC-4914-8E1F-66F4D301F2B2}">
      <dsp:nvSpPr>
        <dsp:cNvPr id="0" name=""/>
        <dsp:cNvSpPr/>
      </dsp:nvSpPr>
      <dsp:spPr>
        <a:xfrm>
          <a:off x="2571621" y="1609775"/>
          <a:ext cx="1147587" cy="688552"/>
        </a:xfrm>
        <a:prstGeom prst="rect">
          <a:avLst/>
        </a:prstGeom>
        <a:solidFill>
          <a:schemeClr val="accent4">
            <a:hueOff val="1405220"/>
            <a:satOff val="-22341"/>
            <a:lumOff val="100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kern="1200"/>
            <a:t>Check21-Async, background jobs</a:t>
          </a:r>
        </a:p>
      </dsp:txBody>
      <dsp:txXfrm>
        <a:off x="2571621" y="1609775"/>
        <a:ext cx="1147587" cy="688552"/>
      </dsp:txXfrm>
    </dsp:sp>
    <dsp:sp modelId="{69F63B1A-82B0-4C6F-9CF3-FE4674059AC9}">
      <dsp:nvSpPr>
        <dsp:cNvPr id="0" name=""/>
        <dsp:cNvSpPr/>
      </dsp:nvSpPr>
      <dsp:spPr>
        <a:xfrm>
          <a:off x="3833967" y="1609775"/>
          <a:ext cx="1147587" cy="688552"/>
        </a:xfrm>
        <a:prstGeom prst="rect">
          <a:avLst/>
        </a:prstGeom>
        <a:solidFill>
          <a:schemeClr val="accent4">
            <a:hueOff val="1475481"/>
            <a:satOff val="-23458"/>
            <a:lumOff val="1054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kern="1200"/>
            <a:t>Check22-Modules running upd</a:t>
          </a:r>
        </a:p>
      </dsp:txBody>
      <dsp:txXfrm>
        <a:off x="3833967" y="1609775"/>
        <a:ext cx="1147587" cy="688552"/>
      </dsp:txXfrm>
    </dsp:sp>
    <dsp:sp modelId="{6DF2C57A-C46F-4C54-A378-5F2AA27EAE85}">
      <dsp:nvSpPr>
        <dsp:cNvPr id="0" name=""/>
        <dsp:cNvSpPr/>
      </dsp:nvSpPr>
      <dsp:spPr>
        <a:xfrm>
          <a:off x="5096314" y="1609775"/>
          <a:ext cx="1147587" cy="688552"/>
        </a:xfrm>
        <a:prstGeom prst="rect">
          <a:avLst/>
        </a:prstGeom>
        <a:solidFill>
          <a:schemeClr val="accent4">
            <a:hueOff val="1545742"/>
            <a:satOff val="-24576"/>
            <a:lumOff val="1104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kern="1200"/>
            <a:t>Check23-Small percent sample</a:t>
          </a:r>
        </a:p>
      </dsp:txBody>
      <dsp:txXfrm>
        <a:off x="5096314" y="1609775"/>
        <a:ext cx="1147587" cy="688552"/>
      </dsp:txXfrm>
    </dsp:sp>
    <dsp:sp modelId="{95E13B04-2300-4934-852E-1C9E0A8ADDF7}">
      <dsp:nvSpPr>
        <dsp:cNvPr id="0" name=""/>
        <dsp:cNvSpPr/>
      </dsp:nvSpPr>
      <dsp:spPr>
        <a:xfrm>
          <a:off x="6358660" y="1609775"/>
          <a:ext cx="1147587" cy="688552"/>
        </a:xfrm>
        <a:prstGeom prst="rect">
          <a:avLst/>
        </a:prstGeom>
        <a:solidFill>
          <a:schemeClr val="accent4">
            <a:hueOff val="1616003"/>
            <a:satOff val="-25693"/>
            <a:lumOff val="115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kern="1200"/>
            <a:t>Check24-Adjust MAXDOP</a:t>
          </a:r>
        </a:p>
      </dsp:txBody>
      <dsp:txXfrm>
        <a:off x="6358660" y="1609775"/>
        <a:ext cx="1147587" cy="688552"/>
      </dsp:txXfrm>
    </dsp:sp>
    <dsp:sp modelId="{DBAAA7E6-BBF6-41AA-9393-A6609A64F959}">
      <dsp:nvSpPr>
        <dsp:cNvPr id="0" name=""/>
        <dsp:cNvSpPr/>
      </dsp:nvSpPr>
      <dsp:spPr>
        <a:xfrm>
          <a:off x="7621007" y="1609775"/>
          <a:ext cx="1147587" cy="688552"/>
        </a:xfrm>
        <a:prstGeom prst="rect">
          <a:avLst/>
        </a:prstGeom>
        <a:solidFill>
          <a:schemeClr val="accent4">
            <a:hueOff val="1686264"/>
            <a:satOff val="-26810"/>
            <a:lumOff val="120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kern="1200"/>
            <a:t>Check25-NoRecompute</a:t>
          </a:r>
        </a:p>
      </dsp:txBody>
      <dsp:txXfrm>
        <a:off x="7621007" y="1609775"/>
        <a:ext cx="1147587" cy="688552"/>
      </dsp:txXfrm>
    </dsp:sp>
    <dsp:sp modelId="{7F6A8226-05E0-45DE-AD5A-9D31F597BF71}">
      <dsp:nvSpPr>
        <dsp:cNvPr id="0" name=""/>
        <dsp:cNvSpPr/>
      </dsp:nvSpPr>
      <dsp:spPr>
        <a:xfrm>
          <a:off x="8883353" y="1609775"/>
          <a:ext cx="1147587" cy="688552"/>
        </a:xfrm>
        <a:prstGeom prst="rect">
          <a:avLst/>
        </a:prstGeom>
        <a:solidFill>
          <a:schemeClr val="accent4">
            <a:hueOff val="1756525"/>
            <a:satOff val="-27927"/>
            <a:lumOff val="125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kern="1200"/>
            <a:t>Check26-Stats on LOB columns</a:t>
          </a:r>
        </a:p>
      </dsp:txBody>
      <dsp:txXfrm>
        <a:off x="8883353" y="1609775"/>
        <a:ext cx="1147587" cy="688552"/>
      </dsp:txXfrm>
    </dsp:sp>
    <dsp:sp modelId="{503966CF-0F2D-48A5-9E49-8FD0A6C275A8}">
      <dsp:nvSpPr>
        <dsp:cNvPr id="0" name=""/>
        <dsp:cNvSpPr/>
      </dsp:nvSpPr>
      <dsp:spPr>
        <a:xfrm>
          <a:off x="10145700" y="1609775"/>
          <a:ext cx="1147587" cy="688552"/>
        </a:xfrm>
        <a:prstGeom prst="rect">
          <a:avLst/>
        </a:prstGeom>
        <a:solidFill>
          <a:schemeClr val="accent4">
            <a:hueOff val="1826786"/>
            <a:satOff val="-29044"/>
            <a:lumOff val="130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kern="1200"/>
            <a:t>Check27-More stats than cols</a:t>
          </a:r>
        </a:p>
      </dsp:txBody>
      <dsp:txXfrm>
        <a:off x="10145700" y="1609775"/>
        <a:ext cx="1147587" cy="688552"/>
      </dsp:txXfrm>
    </dsp:sp>
    <dsp:sp modelId="{15430F22-C5BA-4B6E-BF01-319C0B5CCD22}">
      <dsp:nvSpPr>
        <dsp:cNvPr id="0" name=""/>
        <dsp:cNvSpPr/>
      </dsp:nvSpPr>
      <dsp:spPr>
        <a:xfrm>
          <a:off x="46927" y="2413086"/>
          <a:ext cx="1147587" cy="688552"/>
        </a:xfrm>
        <a:prstGeom prst="rect">
          <a:avLst/>
        </a:prstGeom>
        <a:solidFill>
          <a:schemeClr val="accent4">
            <a:hueOff val="1897048"/>
            <a:satOff val="-30161"/>
            <a:lumOff val="135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kern="1200"/>
            <a:t>Check28-Duplicated stats</a:t>
          </a:r>
        </a:p>
      </dsp:txBody>
      <dsp:txXfrm>
        <a:off x="46927" y="2413086"/>
        <a:ext cx="1147587" cy="688552"/>
      </dsp:txXfrm>
    </dsp:sp>
    <dsp:sp modelId="{5D0D0534-6216-486A-94B5-B46C12DA7155}">
      <dsp:nvSpPr>
        <dsp:cNvPr id="0" name=""/>
        <dsp:cNvSpPr/>
      </dsp:nvSpPr>
      <dsp:spPr>
        <a:xfrm>
          <a:off x="1309274" y="2413086"/>
          <a:ext cx="1147587" cy="688552"/>
        </a:xfrm>
        <a:prstGeom prst="rect">
          <a:avLst/>
        </a:prstGeom>
        <a:solidFill>
          <a:schemeClr val="accent4">
            <a:hueOff val="1967309"/>
            <a:satOff val="-31278"/>
            <a:lumOff val="1406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kern="1200"/>
            <a:t>Check29-Tables 10mi and sample</a:t>
          </a:r>
        </a:p>
      </dsp:txBody>
      <dsp:txXfrm>
        <a:off x="1309274" y="2413086"/>
        <a:ext cx="1147587" cy="688552"/>
      </dsp:txXfrm>
    </dsp:sp>
    <dsp:sp modelId="{706A3475-7B38-4804-BE96-A468EDDD06BB}">
      <dsp:nvSpPr>
        <dsp:cNvPr id="0" name=""/>
        <dsp:cNvSpPr/>
      </dsp:nvSpPr>
      <dsp:spPr>
        <a:xfrm>
          <a:off x="2571621" y="2413086"/>
          <a:ext cx="1147587" cy="688552"/>
        </a:xfrm>
        <a:prstGeom prst="rect">
          <a:avLst/>
        </a:prstGeom>
        <a:solidFill>
          <a:schemeClr val="accent4">
            <a:hueOff val="2037570"/>
            <a:satOff val="-32395"/>
            <a:lumOff val="145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kern="1200"/>
            <a:t>Check30-Out-of-date stats</a:t>
          </a:r>
        </a:p>
      </dsp:txBody>
      <dsp:txXfrm>
        <a:off x="2571621" y="2413086"/>
        <a:ext cx="1147587" cy="688552"/>
      </dsp:txXfrm>
    </dsp:sp>
    <dsp:sp modelId="{B4E65455-9631-4F94-8405-9E0582C5F75A}">
      <dsp:nvSpPr>
        <dsp:cNvPr id="0" name=""/>
        <dsp:cNvSpPr/>
      </dsp:nvSpPr>
      <dsp:spPr>
        <a:xfrm>
          <a:off x="3833967" y="2413086"/>
          <a:ext cx="1147587" cy="688552"/>
        </a:xfrm>
        <a:prstGeom prst="rect">
          <a:avLst/>
        </a:prstGeom>
        <a:solidFill>
          <a:schemeClr val="accent4">
            <a:hueOff val="2107831"/>
            <a:satOff val="-33512"/>
            <a:lumOff val="1506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kern="1200"/>
            <a:t>Check31-Empty histograms</a:t>
          </a:r>
        </a:p>
      </dsp:txBody>
      <dsp:txXfrm>
        <a:off x="3833967" y="2413086"/>
        <a:ext cx="1147587" cy="688552"/>
      </dsp:txXfrm>
    </dsp:sp>
    <dsp:sp modelId="{8444DCC1-4708-4FB9-87E8-84BE83777B4F}">
      <dsp:nvSpPr>
        <dsp:cNvPr id="0" name=""/>
        <dsp:cNvSpPr/>
      </dsp:nvSpPr>
      <dsp:spPr>
        <a:xfrm>
          <a:off x="5096314" y="2413086"/>
          <a:ext cx="1147587" cy="688552"/>
        </a:xfrm>
        <a:prstGeom prst="rect">
          <a:avLst/>
        </a:prstGeom>
        <a:solidFill>
          <a:schemeClr val="accent4">
            <a:hueOff val="2178092"/>
            <a:satOff val="-34629"/>
            <a:lumOff val="1557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kern="1200"/>
            <a:t>Check32-TF7471 parallel UpdStat</a:t>
          </a:r>
        </a:p>
      </dsp:txBody>
      <dsp:txXfrm>
        <a:off x="5096314" y="2413086"/>
        <a:ext cx="1147587" cy="688552"/>
      </dsp:txXfrm>
    </dsp:sp>
    <dsp:sp modelId="{72C6B5D9-E103-447C-AFEF-63A8D69AC479}">
      <dsp:nvSpPr>
        <dsp:cNvPr id="0" name=""/>
        <dsp:cNvSpPr/>
      </dsp:nvSpPr>
      <dsp:spPr>
        <a:xfrm>
          <a:off x="6358660" y="2413086"/>
          <a:ext cx="1147587" cy="688552"/>
        </a:xfrm>
        <a:prstGeom prst="rect">
          <a:avLst/>
        </a:prstGeom>
        <a:solidFill>
          <a:schemeClr val="accent4">
            <a:hueOff val="2248353"/>
            <a:satOff val="-35746"/>
            <a:lumOff val="1607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kern="1200"/>
            <a:t>Check33-Persist_Sample_Percent</a:t>
          </a:r>
        </a:p>
      </dsp:txBody>
      <dsp:txXfrm>
        <a:off x="6358660" y="2413086"/>
        <a:ext cx="1147587" cy="688552"/>
      </dsp:txXfrm>
    </dsp:sp>
    <dsp:sp modelId="{2308C701-9A94-43BE-A6DB-CCF0576C2B49}">
      <dsp:nvSpPr>
        <dsp:cNvPr id="0" name=""/>
        <dsp:cNvSpPr/>
      </dsp:nvSpPr>
      <dsp:spPr>
        <a:xfrm>
          <a:off x="7621007" y="2413086"/>
          <a:ext cx="1147587" cy="688552"/>
        </a:xfrm>
        <a:prstGeom prst="rect">
          <a:avLst/>
        </a:prstGeom>
        <a:solidFill>
          <a:schemeClr val="accent4">
            <a:hueOff val="2318614"/>
            <a:satOff val="-36863"/>
            <a:lumOff val="1657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kern="1200"/>
            <a:t>Check34-Stats full to sample</a:t>
          </a:r>
        </a:p>
      </dsp:txBody>
      <dsp:txXfrm>
        <a:off x="7621007" y="2413086"/>
        <a:ext cx="1147587" cy="688552"/>
      </dsp:txXfrm>
    </dsp:sp>
    <dsp:sp modelId="{EFF76377-43B6-42AB-A340-289FBBAAAB0C}">
      <dsp:nvSpPr>
        <dsp:cNvPr id="0" name=""/>
        <dsp:cNvSpPr/>
      </dsp:nvSpPr>
      <dsp:spPr>
        <a:xfrm>
          <a:off x="8883353" y="2413086"/>
          <a:ext cx="1147587" cy="688552"/>
        </a:xfrm>
        <a:prstGeom prst="rect">
          <a:avLst/>
        </a:prstGeom>
        <a:solidFill>
          <a:schemeClr val="accent4">
            <a:hueOff val="2388875"/>
            <a:satOff val="-37980"/>
            <a:lumOff val="170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kern="1200"/>
            <a:t>Check35-Hypothetical stats</a:t>
          </a:r>
        </a:p>
      </dsp:txBody>
      <dsp:txXfrm>
        <a:off x="8883353" y="2413086"/>
        <a:ext cx="1147587" cy="688552"/>
      </dsp:txXfrm>
    </dsp:sp>
    <dsp:sp modelId="{93D90AA5-CB57-424B-9BC1-C329855F0D00}">
      <dsp:nvSpPr>
        <dsp:cNvPr id="0" name=""/>
        <dsp:cNvSpPr/>
      </dsp:nvSpPr>
      <dsp:spPr>
        <a:xfrm>
          <a:off x="10145700" y="2413086"/>
          <a:ext cx="1147587" cy="688552"/>
        </a:xfrm>
        <a:prstGeom prst="rect">
          <a:avLst/>
        </a:prstGeom>
        <a:solidFill>
          <a:schemeClr val="accent4">
            <a:hueOff val="2459136"/>
            <a:satOff val="-39097"/>
            <a:lumOff val="1757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kern="1200"/>
            <a:t>Check36-Data from CommandLog</a:t>
          </a:r>
        </a:p>
      </dsp:txBody>
      <dsp:txXfrm>
        <a:off x="10145700" y="2413086"/>
        <a:ext cx="1147587" cy="688552"/>
      </dsp:txXfrm>
    </dsp:sp>
    <dsp:sp modelId="{802B2D69-3148-4B0F-A69C-D2D2B05506A4}">
      <dsp:nvSpPr>
        <dsp:cNvPr id="0" name=""/>
        <dsp:cNvSpPr/>
      </dsp:nvSpPr>
      <dsp:spPr>
        <a:xfrm>
          <a:off x="46927" y="3216398"/>
          <a:ext cx="1147587" cy="688552"/>
        </a:xfrm>
        <a:prstGeom prst="rect">
          <a:avLst/>
        </a:prstGeom>
        <a:solidFill>
          <a:schemeClr val="accent4">
            <a:hueOff val="2529397"/>
            <a:satOff val="-40215"/>
            <a:lumOff val="1808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kern="1200"/>
            <a:t>Check37-Sample on part. tab</a:t>
          </a:r>
        </a:p>
      </dsp:txBody>
      <dsp:txXfrm>
        <a:off x="46927" y="3216398"/>
        <a:ext cx="1147587" cy="688552"/>
      </dsp:txXfrm>
    </dsp:sp>
    <dsp:sp modelId="{09B9A3D8-28FB-4AA8-8CA4-86FE17311F3C}">
      <dsp:nvSpPr>
        <dsp:cNvPr id="0" name=""/>
        <dsp:cNvSpPr/>
      </dsp:nvSpPr>
      <dsp:spPr>
        <a:xfrm>
          <a:off x="1309274" y="3216398"/>
          <a:ext cx="1147587" cy="688552"/>
        </a:xfrm>
        <a:prstGeom prst="rect">
          <a:avLst/>
        </a:prstGeom>
        <a:solidFill>
          <a:schemeClr val="accent4">
            <a:hueOff val="2599658"/>
            <a:satOff val="-41332"/>
            <a:lumOff val="1858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kern="1200"/>
            <a:t>Check38-Anti-matter columns</a:t>
          </a:r>
        </a:p>
      </dsp:txBody>
      <dsp:txXfrm>
        <a:off x="1309274" y="3216398"/>
        <a:ext cx="1147587" cy="688552"/>
      </dsp:txXfrm>
    </dsp:sp>
    <dsp:sp modelId="{03C176A5-BD2D-4F9A-83CE-94010D7EAA3D}">
      <dsp:nvSpPr>
        <dsp:cNvPr id="0" name=""/>
        <dsp:cNvSpPr/>
      </dsp:nvSpPr>
      <dsp:spPr>
        <a:xfrm>
          <a:off x="2571621" y="3216398"/>
          <a:ext cx="1147587" cy="688552"/>
        </a:xfrm>
        <a:prstGeom prst="rect">
          <a:avLst/>
        </a:prstGeom>
        <a:solidFill>
          <a:schemeClr val="accent4">
            <a:hueOff val="2669919"/>
            <a:satOff val="-42449"/>
            <a:lumOff val="190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kern="1200"/>
            <a:t>Check39-Missing column stats</a:t>
          </a:r>
        </a:p>
      </dsp:txBody>
      <dsp:txXfrm>
        <a:off x="2571621" y="3216398"/>
        <a:ext cx="1147587" cy="688552"/>
      </dsp:txXfrm>
    </dsp:sp>
    <dsp:sp modelId="{AAC2DDF5-CE34-4FF9-B16A-FD89DCBD3151}">
      <dsp:nvSpPr>
        <dsp:cNvPr id="0" name=""/>
        <dsp:cNvSpPr/>
      </dsp:nvSpPr>
      <dsp:spPr>
        <a:xfrm>
          <a:off x="3833967" y="3216398"/>
          <a:ext cx="1147587" cy="688552"/>
        </a:xfrm>
        <a:prstGeom prst="rect">
          <a:avLst/>
        </a:prstGeom>
        <a:solidFill>
          <a:schemeClr val="accent4">
            <a:hueOff val="2740180"/>
            <a:satOff val="-43566"/>
            <a:lumOff val="195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kern="1200"/>
            <a:t>Check40-Missing multi-col stats</a:t>
          </a:r>
        </a:p>
      </dsp:txBody>
      <dsp:txXfrm>
        <a:off x="3833967" y="3216398"/>
        <a:ext cx="1147587" cy="688552"/>
      </dsp:txXfrm>
    </dsp:sp>
    <dsp:sp modelId="{BFDEA3C4-1308-4F15-919C-77B69B323ED4}">
      <dsp:nvSpPr>
        <dsp:cNvPr id="0" name=""/>
        <dsp:cNvSpPr/>
      </dsp:nvSpPr>
      <dsp:spPr>
        <a:xfrm>
          <a:off x="5096314" y="3216398"/>
          <a:ext cx="1147587" cy="688552"/>
        </a:xfrm>
        <a:prstGeom prst="rect">
          <a:avLst/>
        </a:prstGeom>
        <a:solidFill>
          <a:schemeClr val="accent4">
            <a:hueOff val="2810441"/>
            <a:satOff val="-44683"/>
            <a:lumOff val="2009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kern="1200"/>
            <a:t>Check41-AutoCreated multicol</a:t>
          </a:r>
        </a:p>
      </dsp:txBody>
      <dsp:txXfrm>
        <a:off x="5096314" y="3216398"/>
        <a:ext cx="1147587" cy="688552"/>
      </dsp:txXfrm>
    </dsp:sp>
    <dsp:sp modelId="{4FF38AAC-C846-4E06-BAC9-AA54E3B5C8DA}">
      <dsp:nvSpPr>
        <dsp:cNvPr id="0" name=""/>
        <dsp:cNvSpPr/>
      </dsp:nvSpPr>
      <dsp:spPr>
        <a:xfrm>
          <a:off x="6358660" y="3216398"/>
          <a:ext cx="1147587" cy="688552"/>
        </a:xfrm>
        <a:prstGeom prst="rect">
          <a:avLst/>
        </a:prstGeom>
        <a:solidFill>
          <a:schemeClr val="accent4">
            <a:hueOff val="2880702"/>
            <a:satOff val="-45800"/>
            <a:lumOff val="205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kern="1200"/>
            <a:t>Check42-SampleRate per table</a:t>
          </a:r>
        </a:p>
      </dsp:txBody>
      <dsp:txXfrm>
        <a:off x="6358660" y="3216398"/>
        <a:ext cx="1147587" cy="688552"/>
      </dsp:txXfrm>
    </dsp:sp>
    <dsp:sp modelId="{DAABBFAF-3A86-4BA1-9133-7ACCDFC40A49}">
      <dsp:nvSpPr>
        <dsp:cNvPr id="0" name=""/>
        <dsp:cNvSpPr/>
      </dsp:nvSpPr>
      <dsp:spPr>
        <a:xfrm>
          <a:off x="7621007" y="3216398"/>
          <a:ext cx="1147587" cy="688552"/>
        </a:xfrm>
        <a:prstGeom prst="rect">
          <a:avLst/>
        </a:prstGeom>
        <a:solidFill>
          <a:schemeClr val="accent4">
            <a:hueOff val="2950963"/>
            <a:satOff val="-46917"/>
            <a:lumOff val="2109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kern="1200"/>
            <a:t>Check43-Search maintenance plan</a:t>
          </a:r>
        </a:p>
      </dsp:txBody>
      <dsp:txXfrm>
        <a:off x="7621007" y="3216398"/>
        <a:ext cx="1147587" cy="688552"/>
      </dsp:txXfrm>
    </dsp:sp>
    <dsp:sp modelId="{030D3120-D7DF-4906-A28F-47FF32009FE9}">
      <dsp:nvSpPr>
        <dsp:cNvPr id="0" name=""/>
        <dsp:cNvSpPr/>
      </dsp:nvSpPr>
      <dsp:spPr>
        <a:xfrm>
          <a:off x="8883353" y="3216398"/>
          <a:ext cx="1147587" cy="688552"/>
        </a:xfrm>
        <a:prstGeom prst="rect">
          <a:avLst/>
        </a:prstGeom>
        <a:solidFill>
          <a:schemeClr val="accent4">
            <a:hueOff val="3021224"/>
            <a:satOff val="-48034"/>
            <a:lumOff val="2159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kern="1200"/>
            <a:t>Check44-Auto_Stats xEvent</a:t>
          </a:r>
        </a:p>
      </dsp:txBody>
      <dsp:txXfrm>
        <a:off x="8883353" y="3216398"/>
        <a:ext cx="1147587" cy="688552"/>
      </dsp:txXfrm>
    </dsp:sp>
    <dsp:sp modelId="{558B50D2-ABB6-41C3-9CBA-1A29E6DA82D5}">
      <dsp:nvSpPr>
        <dsp:cNvPr id="0" name=""/>
        <dsp:cNvSpPr/>
      </dsp:nvSpPr>
      <dsp:spPr>
        <a:xfrm>
          <a:off x="10145700" y="3216398"/>
          <a:ext cx="1147587" cy="688552"/>
        </a:xfrm>
        <a:prstGeom prst="rect">
          <a:avLst/>
        </a:prstGeom>
        <a:solidFill>
          <a:schemeClr val="accent4">
            <a:hueOff val="3091485"/>
            <a:satOff val="-49151"/>
            <a:lumOff val="2209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kern="1200"/>
            <a:t>Check45-Stats load and linked</a:t>
          </a:r>
        </a:p>
      </dsp:txBody>
      <dsp:txXfrm>
        <a:off x="10145700" y="3216398"/>
        <a:ext cx="1147587" cy="688552"/>
      </dsp:txXfrm>
    </dsp:sp>
    <dsp:sp modelId="{E3E496CD-183E-497A-A50A-04F9236DCFE3}">
      <dsp:nvSpPr>
        <dsp:cNvPr id="0" name=""/>
        <dsp:cNvSpPr/>
      </dsp:nvSpPr>
      <dsp:spPr>
        <a:xfrm>
          <a:off x="46927" y="4019709"/>
          <a:ext cx="1147587" cy="688552"/>
        </a:xfrm>
        <a:prstGeom prst="rect">
          <a:avLst/>
        </a:prstGeom>
        <a:solidFill>
          <a:schemeClr val="accent4">
            <a:hueOff val="3161746"/>
            <a:satOff val="-50268"/>
            <a:lumOff val="2260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kern="1200"/>
            <a:t>Check46-Bad internal stat order</a:t>
          </a:r>
        </a:p>
      </dsp:txBody>
      <dsp:txXfrm>
        <a:off x="46927" y="4019709"/>
        <a:ext cx="1147587" cy="688552"/>
      </dsp:txXfrm>
    </dsp:sp>
    <dsp:sp modelId="{665487D6-8AD5-4640-A1BB-CAB91B1D0035}">
      <dsp:nvSpPr>
        <dsp:cNvPr id="0" name=""/>
        <dsp:cNvSpPr/>
      </dsp:nvSpPr>
      <dsp:spPr>
        <a:xfrm>
          <a:off x="1309274" y="4019709"/>
          <a:ext cx="1147587" cy="688552"/>
        </a:xfrm>
        <a:prstGeom prst="rect">
          <a:avLst/>
        </a:prstGeom>
        <a:solidFill>
          <a:schemeClr val="accent4">
            <a:hueOff val="3232007"/>
            <a:satOff val="-51385"/>
            <a:lumOff val="2310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kern="1200"/>
            <a:t>Check47-Data skew histograms 2</a:t>
          </a:r>
        </a:p>
      </dsp:txBody>
      <dsp:txXfrm>
        <a:off x="1309274" y="4019709"/>
        <a:ext cx="1147587" cy="688552"/>
      </dsp:txXfrm>
    </dsp:sp>
    <dsp:sp modelId="{C3F668A8-8DB8-491E-94D7-EA284BF984FB}">
      <dsp:nvSpPr>
        <dsp:cNvPr id="0" name=""/>
        <dsp:cNvSpPr/>
      </dsp:nvSpPr>
      <dsp:spPr>
        <a:xfrm>
          <a:off x="2571621" y="4019709"/>
          <a:ext cx="1147587" cy="688552"/>
        </a:xfrm>
        <a:prstGeom prst="rect">
          <a:avLst/>
        </a:prstGeom>
        <a:solidFill>
          <a:schemeClr val="accent4">
            <a:hueOff val="3302268"/>
            <a:satOff val="-52502"/>
            <a:lumOff val="236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kern="1200"/>
            <a:t>Check48-Clustered columstore</a:t>
          </a:r>
        </a:p>
      </dsp:txBody>
      <dsp:txXfrm>
        <a:off x="2571621" y="4019709"/>
        <a:ext cx="1147587" cy="688552"/>
      </dsp:txXfrm>
    </dsp:sp>
    <dsp:sp modelId="{BA8AF2EC-4938-4C9C-B289-9A0BE3CE3C88}">
      <dsp:nvSpPr>
        <dsp:cNvPr id="0" name=""/>
        <dsp:cNvSpPr/>
      </dsp:nvSpPr>
      <dsp:spPr>
        <a:xfrm>
          <a:off x="3833967" y="4019709"/>
          <a:ext cx="1147587" cy="688552"/>
        </a:xfrm>
        <a:prstGeom prst="rect">
          <a:avLst/>
        </a:prstGeom>
        <a:solidFill>
          <a:schemeClr val="accent4">
            <a:hueOff val="3372529"/>
            <a:satOff val="-53619"/>
            <a:lumOff val="2410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kern="1200"/>
            <a:t>Check49-Cloned DB columstore</a:t>
          </a:r>
        </a:p>
      </dsp:txBody>
      <dsp:txXfrm>
        <a:off x="3833967" y="4019709"/>
        <a:ext cx="1147587" cy="688552"/>
      </dsp:txXfrm>
    </dsp:sp>
    <dsp:sp modelId="{A77427C8-8EF0-46B8-B37D-35CBE0DEFCED}">
      <dsp:nvSpPr>
        <dsp:cNvPr id="0" name=""/>
        <dsp:cNvSpPr/>
      </dsp:nvSpPr>
      <dsp:spPr>
        <a:xfrm>
          <a:off x="5096314" y="4019709"/>
          <a:ext cx="1147587" cy="688552"/>
        </a:xfrm>
        <a:prstGeom prst="rect">
          <a:avLst/>
        </a:prstGeom>
        <a:solidFill>
          <a:schemeClr val="accent4">
            <a:hueOff val="3442790"/>
            <a:satOff val="-54736"/>
            <a:lumOff val="2461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kern="1200"/>
            <a:t>Check50-Bad leading column</a:t>
          </a:r>
        </a:p>
      </dsp:txBody>
      <dsp:txXfrm>
        <a:off x="5096314" y="4019709"/>
        <a:ext cx="1147587" cy="688552"/>
      </dsp:txXfrm>
    </dsp:sp>
    <dsp:sp modelId="{4EA80D54-1B65-41C4-A648-8523F2EF5522}">
      <dsp:nvSpPr>
        <dsp:cNvPr id="0" name=""/>
        <dsp:cNvSpPr/>
      </dsp:nvSpPr>
      <dsp:spPr>
        <a:xfrm>
          <a:off x="6358660" y="4019709"/>
          <a:ext cx="1147587" cy="688552"/>
        </a:xfrm>
        <a:prstGeom prst="rect">
          <a:avLst/>
        </a:prstGeom>
        <a:solidFill>
          <a:schemeClr val="accent4">
            <a:hueOff val="3513051"/>
            <a:satOff val="-55854"/>
            <a:lumOff val="2511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kern="1200"/>
            <a:t>Check51-Maintenance time win</a:t>
          </a:r>
        </a:p>
      </dsp:txBody>
      <dsp:txXfrm>
        <a:off x="6358660" y="4019709"/>
        <a:ext cx="1147587" cy="688552"/>
      </dsp:txXfrm>
    </dsp:sp>
    <dsp:sp modelId="{47FC9C8B-8C5E-4E30-8AAB-4332045AA85B}">
      <dsp:nvSpPr>
        <dsp:cNvPr id="0" name=""/>
        <dsp:cNvSpPr/>
      </dsp:nvSpPr>
      <dsp:spPr>
        <a:xfrm>
          <a:off x="7621007" y="4019709"/>
          <a:ext cx="1147587" cy="688552"/>
        </a:xfrm>
        <a:prstGeom prst="rect">
          <a:avLst/>
        </a:prstGeom>
        <a:solidFill>
          <a:schemeClr val="accent4">
            <a:hueOff val="3583312"/>
            <a:satOff val="-56971"/>
            <a:lumOff val="25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kern="1200"/>
            <a:t>Check52-PlansWithLotStats</a:t>
          </a:r>
        </a:p>
      </dsp:txBody>
      <dsp:txXfrm>
        <a:off x="7621007" y="4019709"/>
        <a:ext cx="1147587" cy="688552"/>
      </dsp:txXfrm>
    </dsp:sp>
    <dsp:sp modelId="{0041CAB6-AE66-4F93-ACF5-F4EF40CB3B6D}">
      <dsp:nvSpPr>
        <dsp:cNvPr id="0" name=""/>
        <dsp:cNvSpPr/>
      </dsp:nvSpPr>
      <dsp:spPr>
        <a:xfrm>
          <a:off x="8883353" y="4019709"/>
          <a:ext cx="1147587" cy="688552"/>
        </a:xfrm>
        <a:prstGeom prst="rect">
          <a:avLst/>
        </a:prstGeom>
        <a:solidFill>
          <a:schemeClr val="accent4">
            <a:hueOff val="3653573"/>
            <a:satOff val="-58088"/>
            <a:lumOff val="2611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kern="1200"/>
            <a:t>Check53-PlansHighModCount</a:t>
          </a:r>
        </a:p>
      </dsp:txBody>
      <dsp:txXfrm>
        <a:off x="8883353" y="4019709"/>
        <a:ext cx="1147587" cy="688552"/>
      </dsp:txXfrm>
    </dsp:sp>
    <dsp:sp modelId="{26CCD35D-B49E-4209-B2F5-BD3B9688D144}">
      <dsp:nvSpPr>
        <dsp:cNvPr id="0" name=""/>
        <dsp:cNvSpPr/>
      </dsp:nvSpPr>
      <dsp:spPr>
        <a:xfrm>
          <a:off x="10145700" y="4019709"/>
          <a:ext cx="1147587" cy="688552"/>
        </a:xfrm>
        <a:prstGeom prst="rect">
          <a:avLst/>
        </a:prstGeom>
        <a:solidFill>
          <a:schemeClr val="accent4">
            <a:hueOff val="3723834"/>
            <a:satOff val="-59205"/>
            <a:lumOff val="266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kern="1200" dirty="0"/>
            <a:t>Check54-Queries </a:t>
          </a:r>
          <a:r>
            <a:rPr lang="pt-BR" sz="800" kern="1200" dirty="0" err="1"/>
            <a:t>with</a:t>
          </a:r>
          <a:r>
            <a:rPr lang="pt-BR" sz="800" kern="1200" dirty="0"/>
            <a:t> </a:t>
          </a:r>
          <a:r>
            <a:rPr lang="pt-BR" sz="800" kern="1200" dirty="0" err="1"/>
            <a:t>distinct</a:t>
          </a:r>
          <a:endParaRPr lang="pt-BR" sz="800" kern="1200" dirty="0"/>
        </a:p>
      </dsp:txBody>
      <dsp:txXfrm>
        <a:off x="10145700" y="4019709"/>
        <a:ext cx="1147587" cy="688552"/>
      </dsp:txXfrm>
    </dsp:sp>
    <dsp:sp modelId="{FDBFD8D0-9E6C-4E36-AC37-D064871DF517}">
      <dsp:nvSpPr>
        <dsp:cNvPr id="0" name=""/>
        <dsp:cNvSpPr/>
      </dsp:nvSpPr>
      <dsp:spPr>
        <a:xfrm>
          <a:off x="3202794" y="4823020"/>
          <a:ext cx="1147587" cy="688552"/>
        </a:xfrm>
        <a:prstGeom prst="rect">
          <a:avLst/>
        </a:prstGeom>
        <a:solidFill>
          <a:schemeClr val="accent4">
            <a:hueOff val="3794095"/>
            <a:satOff val="-60322"/>
            <a:lumOff val="2712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kern="1200" dirty="0"/>
            <a:t>Check55-Plan cache </a:t>
          </a:r>
          <a:r>
            <a:rPr lang="pt-BR" sz="800" kern="1200" dirty="0" err="1"/>
            <a:t>usage</a:t>
          </a:r>
          <a:endParaRPr lang="pt-BR" sz="800" kern="1200" dirty="0"/>
        </a:p>
      </dsp:txBody>
      <dsp:txXfrm>
        <a:off x="3202794" y="4823020"/>
        <a:ext cx="1147587" cy="688552"/>
      </dsp:txXfrm>
    </dsp:sp>
    <dsp:sp modelId="{23E574B9-AA4E-41EC-BDA1-9356A3B4DDDE}">
      <dsp:nvSpPr>
        <dsp:cNvPr id="0" name=""/>
        <dsp:cNvSpPr/>
      </dsp:nvSpPr>
      <dsp:spPr>
        <a:xfrm>
          <a:off x="4465140" y="4823020"/>
          <a:ext cx="1147587" cy="688552"/>
        </a:xfrm>
        <a:prstGeom prst="rect">
          <a:avLst/>
        </a:prstGeom>
        <a:solidFill>
          <a:schemeClr val="accent4">
            <a:hueOff val="3864356"/>
            <a:satOff val="-61439"/>
            <a:lumOff val="276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kern="1200" dirty="0"/>
            <a:t>Check56-Date </a:t>
          </a:r>
          <a:r>
            <a:rPr lang="pt-BR" sz="800" kern="1200" dirty="0" err="1"/>
            <a:t>info</a:t>
          </a:r>
          <a:endParaRPr lang="pt-BR" sz="800" kern="1200" dirty="0"/>
        </a:p>
      </dsp:txBody>
      <dsp:txXfrm>
        <a:off x="4465140" y="4823020"/>
        <a:ext cx="1147587" cy="688552"/>
      </dsp:txXfrm>
    </dsp:sp>
    <dsp:sp modelId="{FC71780E-09DC-4D2B-BCFD-303DB9A18D0C}">
      <dsp:nvSpPr>
        <dsp:cNvPr id="0" name=""/>
        <dsp:cNvSpPr/>
      </dsp:nvSpPr>
      <dsp:spPr>
        <a:xfrm>
          <a:off x="5727487" y="4823020"/>
          <a:ext cx="1147587" cy="688552"/>
        </a:xfrm>
        <a:prstGeom prst="rect">
          <a:avLst/>
        </a:prstGeom>
        <a:solidFill>
          <a:schemeClr val="accent4">
            <a:hueOff val="3934617"/>
            <a:satOff val="-62556"/>
            <a:lumOff val="281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kern="1200" dirty="0"/>
            <a:t>Check57-Ascii </a:t>
          </a:r>
          <a:r>
            <a:rPr lang="pt-BR" sz="800" kern="1200" dirty="0" err="1"/>
            <a:t>graph</a:t>
          </a:r>
          <a:r>
            <a:rPr lang="pt-BR" sz="800" kern="1200" dirty="0"/>
            <a:t> </a:t>
          </a:r>
          <a:r>
            <a:rPr lang="pt-BR" sz="800" kern="1200" dirty="0" err="1"/>
            <a:t>histogram</a:t>
          </a:r>
          <a:endParaRPr lang="pt-BR" sz="800" kern="1200" dirty="0"/>
        </a:p>
      </dsp:txBody>
      <dsp:txXfrm>
        <a:off x="5727487" y="4823020"/>
        <a:ext cx="1147587" cy="688552"/>
      </dsp:txXfrm>
    </dsp:sp>
    <dsp:sp modelId="{E3BB9F24-C219-46A2-84C9-0D788F52FD17}">
      <dsp:nvSpPr>
        <dsp:cNvPr id="0" name=""/>
        <dsp:cNvSpPr/>
      </dsp:nvSpPr>
      <dsp:spPr>
        <a:xfrm>
          <a:off x="6989833" y="4823020"/>
          <a:ext cx="1147587" cy="688552"/>
        </a:xfrm>
        <a:prstGeom prst="rect">
          <a:avLst/>
        </a:prstGeom>
        <a:solidFill>
          <a:schemeClr val="accent4">
            <a:hueOff val="4004878"/>
            <a:satOff val="-63673"/>
            <a:lumOff val="2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kern="1200" dirty="0"/>
            <a:t>Check58-Table </a:t>
          </a:r>
          <a:r>
            <a:rPr lang="pt-BR" sz="800" kern="1200" dirty="0" err="1"/>
            <a:t>growth</a:t>
          </a:r>
          <a:endParaRPr lang="pt-BR" sz="800" kern="1200" dirty="0"/>
        </a:p>
      </dsp:txBody>
      <dsp:txXfrm>
        <a:off x="6989833" y="4823020"/>
        <a:ext cx="1147587" cy="6885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DFF9E2-1E6D-42B7-8EA5-DB8EFAE4AAAA}">
      <dsp:nvSpPr>
        <dsp:cNvPr id="0" name=""/>
        <dsp:cNvSpPr/>
      </dsp:nvSpPr>
      <dsp:spPr>
        <a:xfrm>
          <a:off x="834069" y="4999"/>
          <a:ext cx="1665089" cy="99905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Number of out-of-date (more than 24 hours since last update) stats</a:t>
          </a:r>
          <a:endParaRPr lang="pt-BR" sz="1200" kern="1200" dirty="0"/>
        </a:p>
      </dsp:txBody>
      <dsp:txXfrm>
        <a:off x="834069" y="4999"/>
        <a:ext cx="1665089" cy="999053"/>
      </dsp:txXfrm>
    </dsp:sp>
    <dsp:sp modelId="{B207C29A-E6ED-478E-A220-5C6B9EE33942}">
      <dsp:nvSpPr>
        <dsp:cNvPr id="0" name=""/>
        <dsp:cNvSpPr/>
      </dsp:nvSpPr>
      <dsp:spPr>
        <a:xfrm>
          <a:off x="2665667" y="4999"/>
          <a:ext cx="1665089" cy="999053"/>
        </a:xfrm>
        <a:prstGeom prst="rect">
          <a:avLst/>
        </a:prstGeom>
        <a:solidFill>
          <a:schemeClr val="accent4">
            <a:hueOff val="154034"/>
            <a:satOff val="-2449"/>
            <a:lumOff val="110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Percent of stats considered out-of-date (more than 24 hours since last update)</a:t>
          </a:r>
          <a:endParaRPr lang="pt-BR" sz="1200" kern="1200" dirty="0"/>
        </a:p>
      </dsp:txBody>
      <dsp:txXfrm>
        <a:off x="2665667" y="4999"/>
        <a:ext cx="1665089" cy="999053"/>
      </dsp:txXfrm>
    </dsp:sp>
    <dsp:sp modelId="{FB234192-9171-4899-A9DD-9F8B61F09059}">
      <dsp:nvSpPr>
        <dsp:cNvPr id="0" name=""/>
        <dsp:cNvSpPr/>
      </dsp:nvSpPr>
      <dsp:spPr>
        <a:xfrm>
          <a:off x="4497265" y="4999"/>
          <a:ext cx="1665089" cy="999053"/>
        </a:xfrm>
        <a:prstGeom prst="rect">
          <a:avLst/>
        </a:prstGeom>
        <a:solidFill>
          <a:schemeClr val="accent4">
            <a:hueOff val="308068"/>
            <a:satOff val="-4898"/>
            <a:lumOff val="22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Number of tiny table (less than or equal to 500 rows) with out-of-date stats</a:t>
          </a:r>
          <a:endParaRPr lang="pt-BR" sz="1200" kern="1200"/>
        </a:p>
      </dsp:txBody>
      <dsp:txXfrm>
        <a:off x="4497265" y="4999"/>
        <a:ext cx="1665089" cy="999053"/>
      </dsp:txXfrm>
    </dsp:sp>
    <dsp:sp modelId="{68F72685-1A05-45FC-A206-B99FE195CE24}">
      <dsp:nvSpPr>
        <dsp:cNvPr id="0" name=""/>
        <dsp:cNvSpPr/>
      </dsp:nvSpPr>
      <dsp:spPr>
        <a:xfrm>
          <a:off x="6328863" y="4999"/>
          <a:ext cx="1665089" cy="999053"/>
        </a:xfrm>
        <a:prstGeom prst="rect">
          <a:avLst/>
        </a:prstGeom>
        <a:solidFill>
          <a:schemeClr val="accent4">
            <a:hueOff val="462101"/>
            <a:satOff val="-7347"/>
            <a:lumOff val="330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Number of estimated events of stats being updated from fullscan to sample(due to an auto-update)</a:t>
          </a:r>
          <a:endParaRPr lang="pt-BR" sz="1200" kern="1200" dirty="0"/>
        </a:p>
      </dsp:txBody>
      <dsp:txXfrm>
        <a:off x="6328863" y="4999"/>
        <a:ext cx="1665089" cy="999053"/>
      </dsp:txXfrm>
    </dsp:sp>
    <dsp:sp modelId="{D592B61D-14D1-47EE-B8AF-A44C38C257A4}">
      <dsp:nvSpPr>
        <dsp:cNvPr id="0" name=""/>
        <dsp:cNvSpPr/>
      </dsp:nvSpPr>
      <dsp:spPr>
        <a:xfrm>
          <a:off x="8160461" y="4999"/>
          <a:ext cx="1665089" cy="999053"/>
        </a:xfrm>
        <a:prstGeom prst="rect">
          <a:avLst/>
        </a:prstGeom>
        <a:solidFill>
          <a:schemeClr val="accent4">
            <a:hueOff val="616135"/>
            <a:satOff val="-9796"/>
            <a:lumOff val="44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Number of duplicated stats</a:t>
          </a:r>
        </a:p>
      </dsp:txBody>
      <dsp:txXfrm>
        <a:off x="8160461" y="4999"/>
        <a:ext cx="1665089" cy="999053"/>
      </dsp:txXfrm>
    </dsp:sp>
    <dsp:sp modelId="{EAE6567F-D562-4E31-8FA4-51C3CF30079E}">
      <dsp:nvSpPr>
        <dsp:cNvPr id="0" name=""/>
        <dsp:cNvSpPr/>
      </dsp:nvSpPr>
      <dsp:spPr>
        <a:xfrm>
          <a:off x="9992059" y="4999"/>
          <a:ext cx="1665089" cy="999053"/>
        </a:xfrm>
        <a:prstGeom prst="rect">
          <a:avLst/>
        </a:prstGeom>
        <a:solidFill>
          <a:schemeClr val="accent4">
            <a:hueOff val="770169"/>
            <a:satOff val="-12245"/>
            <a:lumOff val="550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/>
            <a:t>Number of unused stats</a:t>
          </a:r>
        </a:p>
      </dsp:txBody>
      <dsp:txXfrm>
        <a:off x="9992059" y="4999"/>
        <a:ext cx="1665089" cy="999053"/>
      </dsp:txXfrm>
    </dsp:sp>
    <dsp:sp modelId="{3B5E5911-9112-42AC-9588-88218074D0D2}">
      <dsp:nvSpPr>
        <dsp:cNvPr id="0" name=""/>
        <dsp:cNvSpPr/>
      </dsp:nvSpPr>
      <dsp:spPr>
        <a:xfrm>
          <a:off x="834069" y="1170561"/>
          <a:ext cx="1665089" cy="999053"/>
        </a:xfrm>
        <a:prstGeom prst="rect">
          <a:avLst/>
        </a:prstGeom>
        <a:solidFill>
          <a:schemeClr val="accent4">
            <a:hueOff val="924203"/>
            <a:satOff val="-14694"/>
            <a:lumOff val="66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Number of tables with more stats than columns</a:t>
          </a:r>
          <a:endParaRPr lang="pt-BR" sz="1200" kern="1200"/>
        </a:p>
      </dsp:txBody>
      <dsp:txXfrm>
        <a:off x="834069" y="1170561"/>
        <a:ext cx="1665089" cy="999053"/>
      </dsp:txXfrm>
    </dsp:sp>
    <dsp:sp modelId="{975DA1C5-400C-4B76-AD94-97EF3F12E6A1}">
      <dsp:nvSpPr>
        <dsp:cNvPr id="0" name=""/>
        <dsp:cNvSpPr/>
      </dsp:nvSpPr>
      <dsp:spPr>
        <a:xfrm>
          <a:off x="2665667" y="1170561"/>
          <a:ext cx="1665089" cy="999053"/>
        </a:xfrm>
        <a:prstGeom prst="rect">
          <a:avLst/>
        </a:prstGeom>
        <a:solidFill>
          <a:schemeClr val="accent4">
            <a:hueOff val="1078236"/>
            <a:satOff val="-17143"/>
            <a:lumOff val="770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Number of stats on LOBs (Large Objects) or BLOBs (Binary Large Objects)</a:t>
          </a:r>
          <a:endParaRPr lang="pt-BR" sz="1200" kern="1200" dirty="0"/>
        </a:p>
      </dsp:txBody>
      <dsp:txXfrm>
        <a:off x="2665667" y="1170561"/>
        <a:ext cx="1665089" cy="999053"/>
      </dsp:txXfrm>
    </dsp:sp>
    <dsp:sp modelId="{5AF64D9D-DF2D-4B3E-8E9A-FA3B509AD641}">
      <dsp:nvSpPr>
        <dsp:cNvPr id="0" name=""/>
        <dsp:cNvSpPr/>
      </dsp:nvSpPr>
      <dsp:spPr>
        <a:xfrm>
          <a:off x="4497265" y="1170561"/>
          <a:ext cx="1665089" cy="999053"/>
        </a:xfrm>
        <a:prstGeom prst="rect">
          <a:avLst/>
        </a:prstGeom>
        <a:solidFill>
          <a:schemeClr val="accent4">
            <a:hueOff val="1232270"/>
            <a:satOff val="-19592"/>
            <a:lumOff val="880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Number of stats using static auto-update threshold</a:t>
          </a:r>
          <a:endParaRPr lang="pt-BR" sz="1200" kern="1200" dirty="0"/>
        </a:p>
      </dsp:txBody>
      <dsp:txXfrm>
        <a:off x="4497265" y="1170561"/>
        <a:ext cx="1665089" cy="999053"/>
      </dsp:txXfrm>
    </dsp:sp>
    <dsp:sp modelId="{F57D735D-02F1-4777-BFC8-4920C80378B2}">
      <dsp:nvSpPr>
        <dsp:cNvPr id="0" name=""/>
        <dsp:cNvSpPr/>
      </dsp:nvSpPr>
      <dsp:spPr>
        <a:xfrm>
          <a:off x="6328863" y="1170561"/>
          <a:ext cx="1665089" cy="999053"/>
        </a:xfrm>
        <a:prstGeom prst="rect">
          <a:avLst/>
        </a:prstGeom>
        <a:solidFill>
          <a:schemeClr val="accent4">
            <a:hueOff val="1386304"/>
            <a:satOff val="-22041"/>
            <a:lumOff val="991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Number of partitioned tables that will have a sample rate in a index rebuild</a:t>
          </a:r>
          <a:endParaRPr lang="pt-BR" sz="1200" kern="1200" dirty="0"/>
        </a:p>
      </dsp:txBody>
      <dsp:txXfrm>
        <a:off x="6328863" y="1170561"/>
        <a:ext cx="1665089" cy="999053"/>
      </dsp:txXfrm>
    </dsp:sp>
    <dsp:sp modelId="{6D01F9F9-815F-45F8-B909-D5ABD824D1BB}">
      <dsp:nvSpPr>
        <dsp:cNvPr id="0" name=""/>
        <dsp:cNvSpPr/>
      </dsp:nvSpPr>
      <dsp:spPr>
        <a:xfrm>
          <a:off x="8160461" y="1170561"/>
          <a:ext cx="1665089" cy="999053"/>
        </a:xfrm>
        <a:prstGeom prst="rect">
          <a:avLst/>
        </a:prstGeom>
        <a:solidFill>
          <a:schemeClr val="accent4">
            <a:hueOff val="1540338"/>
            <a:satOff val="-24490"/>
            <a:lumOff val="1101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Number of ascending/descending stats</a:t>
          </a:r>
          <a:endParaRPr lang="pt-BR" sz="1200" kern="1200"/>
        </a:p>
      </dsp:txBody>
      <dsp:txXfrm>
        <a:off x="8160461" y="1170561"/>
        <a:ext cx="1665089" cy="999053"/>
      </dsp:txXfrm>
    </dsp:sp>
    <dsp:sp modelId="{47FAF205-B6F9-4500-857F-D4C2083A4897}">
      <dsp:nvSpPr>
        <dsp:cNvPr id="0" name=""/>
        <dsp:cNvSpPr/>
      </dsp:nvSpPr>
      <dsp:spPr>
        <a:xfrm>
          <a:off x="9992059" y="1170561"/>
          <a:ext cx="1665089" cy="999053"/>
        </a:xfrm>
        <a:prstGeom prst="rect">
          <a:avLst/>
        </a:prstGeom>
        <a:solidFill>
          <a:schemeClr val="accent4">
            <a:hueOff val="1694372"/>
            <a:satOff val="-26939"/>
            <a:lumOff val="1211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Number of good candidates for a filtered stats</a:t>
          </a:r>
          <a:endParaRPr lang="pt-BR" sz="1200" kern="1200" dirty="0"/>
        </a:p>
      </dsp:txBody>
      <dsp:txXfrm>
        <a:off x="9992059" y="1170561"/>
        <a:ext cx="1665089" cy="999053"/>
      </dsp:txXfrm>
    </dsp:sp>
    <dsp:sp modelId="{635661F9-BB8B-4D44-BA45-9153EE9A6297}">
      <dsp:nvSpPr>
        <dsp:cNvPr id="0" name=""/>
        <dsp:cNvSpPr/>
      </dsp:nvSpPr>
      <dsp:spPr>
        <a:xfrm>
          <a:off x="834069" y="2336124"/>
          <a:ext cx="1665089" cy="999053"/>
        </a:xfrm>
        <a:prstGeom prst="rect">
          <a:avLst/>
        </a:prstGeom>
        <a:solidFill>
          <a:schemeClr val="accent4">
            <a:hueOff val="1848405"/>
            <a:satOff val="-29388"/>
            <a:lumOff val="1321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Number of stats with a histogram step with a RANGE_ROWS greater than 50% of rows in the histogram</a:t>
          </a:r>
          <a:endParaRPr lang="pt-BR" sz="1200" kern="1200" dirty="0"/>
        </a:p>
      </dsp:txBody>
      <dsp:txXfrm>
        <a:off x="834069" y="2336124"/>
        <a:ext cx="1665089" cy="999053"/>
      </dsp:txXfrm>
    </dsp:sp>
    <dsp:sp modelId="{0725AC38-0D04-4C24-ADC4-9BABF5FAF21E}">
      <dsp:nvSpPr>
        <dsp:cNvPr id="0" name=""/>
        <dsp:cNvSpPr/>
      </dsp:nvSpPr>
      <dsp:spPr>
        <a:xfrm>
          <a:off x="2665667" y="2336124"/>
          <a:ext cx="1665089" cy="999053"/>
        </a:xfrm>
        <a:prstGeom prst="rect">
          <a:avLst/>
        </a:prstGeom>
        <a:solidFill>
          <a:schemeClr val="accent4">
            <a:hueOff val="2002439"/>
            <a:satOff val="-31836"/>
            <a:lumOff val="1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Number of stats with a histogram step with a EQ_ROWS greater than 50% of rows in the histogram</a:t>
          </a:r>
          <a:endParaRPr lang="pt-BR" sz="1200" kern="1200"/>
        </a:p>
      </dsp:txBody>
      <dsp:txXfrm>
        <a:off x="2665667" y="2336124"/>
        <a:ext cx="1665089" cy="999053"/>
      </dsp:txXfrm>
    </dsp:sp>
    <dsp:sp modelId="{2A8D0948-EC3B-46B8-A3A9-C98D56DDD218}">
      <dsp:nvSpPr>
        <dsp:cNvPr id="0" name=""/>
        <dsp:cNvSpPr/>
      </dsp:nvSpPr>
      <dsp:spPr>
        <a:xfrm>
          <a:off x="4497265" y="2336124"/>
          <a:ext cx="1665089" cy="999053"/>
        </a:xfrm>
        <a:prstGeom prst="rect">
          <a:avLst/>
        </a:prstGeom>
        <a:solidFill>
          <a:schemeClr val="accent4">
            <a:hueOff val="2156473"/>
            <a:satOff val="-34285"/>
            <a:lumOff val="154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Number of stats with a histogram step indicating that a NULL represents more than 10% of all rows in the histogram</a:t>
          </a:r>
          <a:endParaRPr lang="pt-BR" sz="1100" kern="1200" dirty="0"/>
        </a:p>
      </dsp:txBody>
      <dsp:txXfrm>
        <a:off x="4497265" y="2336124"/>
        <a:ext cx="1665089" cy="999053"/>
      </dsp:txXfrm>
    </dsp:sp>
    <dsp:sp modelId="{A6E25F2E-D50B-494D-B220-A688215960FF}">
      <dsp:nvSpPr>
        <dsp:cNvPr id="0" name=""/>
        <dsp:cNvSpPr/>
      </dsp:nvSpPr>
      <dsp:spPr>
        <a:xfrm>
          <a:off x="6328863" y="2336124"/>
          <a:ext cx="1665089" cy="999053"/>
        </a:xfrm>
        <a:prstGeom prst="rect">
          <a:avLst/>
        </a:prstGeom>
        <a:solidFill>
          <a:schemeClr val="accent4">
            <a:hueOff val="2310507"/>
            <a:satOff val="-36734"/>
            <a:lumOff val="1651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Number of stats with an unecessary(with no modifications) update</a:t>
          </a:r>
          <a:endParaRPr lang="pt-BR" sz="1200" kern="1200"/>
        </a:p>
      </dsp:txBody>
      <dsp:txXfrm>
        <a:off x="6328863" y="2336124"/>
        <a:ext cx="1665089" cy="999053"/>
      </dsp:txXfrm>
    </dsp:sp>
    <dsp:sp modelId="{22529C60-9351-44D4-BC12-500E5BCF7B0C}">
      <dsp:nvSpPr>
        <dsp:cNvPr id="0" name=""/>
        <dsp:cNvSpPr/>
      </dsp:nvSpPr>
      <dsp:spPr>
        <a:xfrm>
          <a:off x="8160461" y="2336124"/>
          <a:ext cx="1665089" cy="999053"/>
        </a:xfrm>
        <a:prstGeom prst="rect">
          <a:avLst/>
        </a:prstGeom>
        <a:solidFill>
          <a:schemeClr val="accent4">
            <a:hueOff val="2464541"/>
            <a:satOff val="-39183"/>
            <a:lumOff val="1761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Number of stats with an event of update with interval of less than 15 minutes</a:t>
          </a:r>
          <a:endParaRPr lang="pt-BR" sz="1200" kern="1200" dirty="0"/>
        </a:p>
      </dsp:txBody>
      <dsp:txXfrm>
        <a:off x="8160461" y="2336124"/>
        <a:ext cx="1665089" cy="999053"/>
      </dsp:txXfrm>
    </dsp:sp>
    <dsp:sp modelId="{B951002E-24D2-41B6-BD3B-36B5B1C6FC48}">
      <dsp:nvSpPr>
        <dsp:cNvPr id="0" name=""/>
        <dsp:cNvSpPr/>
      </dsp:nvSpPr>
      <dsp:spPr>
        <a:xfrm>
          <a:off x="9992059" y="2336124"/>
          <a:ext cx="1665089" cy="999053"/>
        </a:xfrm>
        <a:prstGeom prst="rect">
          <a:avLst/>
        </a:prstGeom>
        <a:solidFill>
          <a:schemeClr val="accent4">
            <a:hueOff val="2618574"/>
            <a:satOff val="-41632"/>
            <a:lumOff val="1871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Number of stats with an event of update with interval greater than 25 hours</a:t>
          </a:r>
          <a:endParaRPr lang="pt-BR" sz="1200" kern="1200"/>
        </a:p>
      </dsp:txBody>
      <dsp:txXfrm>
        <a:off x="9992059" y="2336124"/>
        <a:ext cx="1665089" cy="999053"/>
      </dsp:txXfrm>
    </dsp:sp>
    <dsp:sp modelId="{9F571F90-9C1D-4632-8F9C-E4DE761BEB96}">
      <dsp:nvSpPr>
        <dsp:cNvPr id="0" name=""/>
        <dsp:cNvSpPr/>
      </dsp:nvSpPr>
      <dsp:spPr>
        <a:xfrm>
          <a:off x="834069" y="3501686"/>
          <a:ext cx="1665089" cy="999053"/>
        </a:xfrm>
        <a:prstGeom prst="rect">
          <a:avLst/>
        </a:prstGeom>
        <a:solidFill>
          <a:schemeClr val="accent4">
            <a:hueOff val="2772608"/>
            <a:satOff val="-44081"/>
            <a:lumOff val="198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Number of stats with an auto-update about to be triggered</a:t>
          </a:r>
          <a:endParaRPr lang="pt-BR" sz="1200" kern="1200" dirty="0"/>
        </a:p>
      </dsp:txBody>
      <dsp:txXfrm>
        <a:off x="834069" y="3501686"/>
        <a:ext cx="1665089" cy="999053"/>
      </dsp:txXfrm>
    </dsp:sp>
    <dsp:sp modelId="{9AD9229C-F8A2-4AA6-AB71-7211E8C34749}">
      <dsp:nvSpPr>
        <dsp:cNvPr id="0" name=""/>
        <dsp:cNvSpPr/>
      </dsp:nvSpPr>
      <dsp:spPr>
        <a:xfrm>
          <a:off x="2665667" y="3501686"/>
          <a:ext cx="1665089" cy="999053"/>
        </a:xfrm>
        <a:prstGeom prst="rect">
          <a:avLst/>
        </a:prstGeom>
        <a:solidFill>
          <a:schemeClr val="accent4">
            <a:hueOff val="2926642"/>
            <a:satOff val="-46530"/>
            <a:lumOff val="2092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Number of long query plan compilation/optimization time due to an auto update/create stats</a:t>
          </a:r>
          <a:endParaRPr lang="pt-BR" sz="1200" kern="1200" dirty="0"/>
        </a:p>
      </dsp:txBody>
      <dsp:txXfrm>
        <a:off x="2665667" y="3501686"/>
        <a:ext cx="1665089" cy="999053"/>
      </dsp:txXfrm>
    </dsp:sp>
    <dsp:sp modelId="{91D6599C-4EF3-4E65-8C81-962459B5C1AD}">
      <dsp:nvSpPr>
        <dsp:cNvPr id="0" name=""/>
        <dsp:cNvSpPr/>
      </dsp:nvSpPr>
      <dsp:spPr>
        <a:xfrm>
          <a:off x="4497265" y="3501686"/>
          <a:ext cx="1665089" cy="999053"/>
        </a:xfrm>
        <a:prstGeom prst="rect">
          <a:avLst/>
        </a:prstGeom>
        <a:solidFill>
          <a:schemeClr val="accent4">
            <a:hueOff val="3080676"/>
            <a:satOff val="-48979"/>
            <a:lumOff val="220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Number of statistics with wrong metadata order</a:t>
          </a:r>
          <a:endParaRPr lang="pt-BR" sz="1200" kern="1200"/>
        </a:p>
      </dsp:txBody>
      <dsp:txXfrm>
        <a:off x="4497265" y="3501686"/>
        <a:ext cx="1665089" cy="999053"/>
      </dsp:txXfrm>
    </dsp:sp>
    <dsp:sp modelId="{EAB2968D-9F35-43EF-AD81-BC577A9DD811}">
      <dsp:nvSpPr>
        <dsp:cNvPr id="0" name=""/>
        <dsp:cNvSpPr/>
      </dsp:nvSpPr>
      <dsp:spPr>
        <a:xfrm>
          <a:off x="6328863" y="3501686"/>
          <a:ext cx="1665089" cy="999053"/>
        </a:xfrm>
        <a:prstGeom prst="rect">
          <a:avLst/>
        </a:prstGeom>
        <a:solidFill>
          <a:schemeClr val="accent4">
            <a:hueOff val="3234709"/>
            <a:satOff val="-51428"/>
            <a:lumOff val="2312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Number of DBs with partitioned tables, but not set to use incremental stats</a:t>
          </a:r>
          <a:endParaRPr lang="pt-BR" sz="1200" kern="1200" dirty="0"/>
        </a:p>
      </dsp:txBody>
      <dsp:txXfrm>
        <a:off x="6328863" y="3501686"/>
        <a:ext cx="1665089" cy="999053"/>
      </dsp:txXfrm>
    </dsp:sp>
    <dsp:sp modelId="{5846248E-517A-4472-95D2-DCCB73F5A6D5}">
      <dsp:nvSpPr>
        <dsp:cNvPr id="0" name=""/>
        <dsp:cNvSpPr/>
      </dsp:nvSpPr>
      <dsp:spPr>
        <a:xfrm>
          <a:off x="8160461" y="3501686"/>
          <a:ext cx="1665089" cy="999053"/>
        </a:xfrm>
        <a:prstGeom prst="rect">
          <a:avLst/>
        </a:prstGeom>
        <a:solidFill>
          <a:schemeClr val="accent4">
            <a:hueOff val="3388743"/>
            <a:satOff val="-53877"/>
            <a:lumOff val="242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Number of multi-column stats with a bad leading column</a:t>
          </a:r>
          <a:endParaRPr lang="pt-BR" sz="1200" kern="1200"/>
        </a:p>
      </dsp:txBody>
      <dsp:txXfrm>
        <a:off x="8160461" y="3501686"/>
        <a:ext cx="1665089" cy="999053"/>
      </dsp:txXfrm>
    </dsp:sp>
    <dsp:sp modelId="{2275C517-D186-4921-A4F3-F16C000D74C6}">
      <dsp:nvSpPr>
        <dsp:cNvPr id="0" name=""/>
        <dsp:cNvSpPr/>
      </dsp:nvSpPr>
      <dsp:spPr>
        <a:xfrm>
          <a:off x="9992059" y="3501686"/>
          <a:ext cx="1665089" cy="999053"/>
        </a:xfrm>
        <a:prstGeom prst="rect">
          <a:avLst/>
        </a:prstGeom>
        <a:solidFill>
          <a:schemeClr val="accent4">
            <a:hueOff val="3542777"/>
            <a:satOff val="-56326"/>
            <a:lumOff val="2532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Number of indexed views referenced in a module without noexpand query hint</a:t>
          </a:r>
          <a:endParaRPr lang="pt-BR" sz="1200" kern="1200"/>
        </a:p>
      </dsp:txBody>
      <dsp:txXfrm>
        <a:off x="9992059" y="3501686"/>
        <a:ext cx="1665089" cy="999053"/>
      </dsp:txXfrm>
    </dsp:sp>
    <dsp:sp modelId="{04BAFBA3-5C11-4323-9CC7-EEE4EF5786E5}">
      <dsp:nvSpPr>
        <dsp:cNvPr id="0" name=""/>
        <dsp:cNvSpPr/>
      </dsp:nvSpPr>
      <dsp:spPr>
        <a:xfrm>
          <a:off x="3581466" y="4667249"/>
          <a:ext cx="1665089" cy="999053"/>
        </a:xfrm>
        <a:prstGeom prst="rect">
          <a:avLst/>
        </a:prstGeom>
        <a:solidFill>
          <a:schemeClr val="accent4">
            <a:hueOff val="3696811"/>
            <a:satOff val="-58775"/>
            <a:lumOff val="264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Number of modules manually running "update statistics"</a:t>
          </a:r>
          <a:endParaRPr lang="pt-BR" sz="1200" kern="1200" dirty="0"/>
        </a:p>
      </dsp:txBody>
      <dsp:txXfrm>
        <a:off x="3581466" y="4667249"/>
        <a:ext cx="1665089" cy="999053"/>
      </dsp:txXfrm>
    </dsp:sp>
    <dsp:sp modelId="{58C52BE4-FE58-47E5-BEF8-FEE7D321BBE0}">
      <dsp:nvSpPr>
        <dsp:cNvPr id="0" name=""/>
        <dsp:cNvSpPr/>
      </dsp:nvSpPr>
      <dsp:spPr>
        <a:xfrm>
          <a:off x="5413064" y="4667249"/>
          <a:ext cx="1665089" cy="999053"/>
        </a:xfrm>
        <a:prstGeom prst="rect">
          <a:avLst/>
        </a:prstGeom>
        <a:solidFill>
          <a:schemeClr val="accent4">
            <a:hueOff val="3850844"/>
            <a:satOff val="-61224"/>
            <a:lumOff val="2752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Number of plans with more than 50 loaded stats</a:t>
          </a:r>
          <a:endParaRPr lang="pt-BR" sz="1200" kern="1200"/>
        </a:p>
      </dsp:txBody>
      <dsp:txXfrm>
        <a:off x="5413064" y="4667249"/>
        <a:ext cx="1665089" cy="999053"/>
      </dsp:txXfrm>
    </dsp:sp>
    <dsp:sp modelId="{1B08DA39-5821-4FF6-8AC1-4D7CBC1D4B9B}">
      <dsp:nvSpPr>
        <dsp:cNvPr id="0" name=""/>
        <dsp:cNvSpPr/>
      </dsp:nvSpPr>
      <dsp:spPr>
        <a:xfrm>
          <a:off x="7244662" y="4667249"/>
          <a:ext cx="1665089" cy="999053"/>
        </a:xfrm>
        <a:prstGeom prst="rect">
          <a:avLst/>
        </a:prstGeom>
        <a:solidFill>
          <a:schemeClr val="accent4">
            <a:hueOff val="4004878"/>
            <a:satOff val="-63673"/>
            <a:lumOff val="2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Found a maintenance plan </a:t>
          </a:r>
          <a:r>
            <a:rPr lang="en-US" sz="1200" kern="1200"/>
            <a:t>job?</a:t>
          </a:r>
          <a:endParaRPr lang="pt-BR" sz="1200" kern="1200" dirty="0"/>
        </a:p>
      </dsp:txBody>
      <dsp:txXfrm>
        <a:off x="7244662" y="4667249"/>
        <a:ext cx="1665089" cy="99905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DFF9E2-1E6D-42B7-8EA5-DB8EFAE4AAAA}">
      <dsp:nvSpPr>
        <dsp:cNvPr id="0" name=""/>
        <dsp:cNvSpPr/>
      </dsp:nvSpPr>
      <dsp:spPr>
        <a:xfrm>
          <a:off x="6218" y="66393"/>
          <a:ext cx="1153857" cy="69231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Number of out-of-date (more than 24 hours since last update) stats</a:t>
          </a:r>
          <a:endParaRPr lang="pt-BR" sz="700" kern="1200"/>
        </a:p>
      </dsp:txBody>
      <dsp:txXfrm>
        <a:off x="6218" y="66393"/>
        <a:ext cx="1153857" cy="692314"/>
      </dsp:txXfrm>
    </dsp:sp>
    <dsp:sp modelId="{B207C29A-E6ED-478E-A220-5C6B9EE33942}">
      <dsp:nvSpPr>
        <dsp:cNvPr id="0" name=""/>
        <dsp:cNvSpPr/>
      </dsp:nvSpPr>
      <dsp:spPr>
        <a:xfrm>
          <a:off x="1275461" y="66393"/>
          <a:ext cx="1153857" cy="692314"/>
        </a:xfrm>
        <a:prstGeom prst="rect">
          <a:avLst/>
        </a:prstGeom>
        <a:solidFill>
          <a:schemeClr val="accent4">
            <a:hueOff val="70261"/>
            <a:satOff val="-1117"/>
            <a:lumOff val="50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Percent of stats considered out-of-date (more than 24 hours since last update)</a:t>
          </a:r>
          <a:endParaRPr lang="pt-BR" sz="700" kern="1200"/>
        </a:p>
      </dsp:txBody>
      <dsp:txXfrm>
        <a:off x="1275461" y="66393"/>
        <a:ext cx="1153857" cy="692314"/>
      </dsp:txXfrm>
    </dsp:sp>
    <dsp:sp modelId="{FB234192-9171-4899-A9DD-9F8B61F09059}">
      <dsp:nvSpPr>
        <dsp:cNvPr id="0" name=""/>
        <dsp:cNvSpPr/>
      </dsp:nvSpPr>
      <dsp:spPr>
        <a:xfrm>
          <a:off x="2544704" y="66393"/>
          <a:ext cx="1153857" cy="692314"/>
        </a:xfrm>
        <a:prstGeom prst="rect">
          <a:avLst/>
        </a:prstGeom>
        <a:solidFill>
          <a:schemeClr val="accent4">
            <a:hueOff val="140522"/>
            <a:satOff val="-2234"/>
            <a:lumOff val="10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Number of tiny table (less than or equal to 500 rows) with out-of-date stats</a:t>
          </a:r>
          <a:endParaRPr lang="pt-BR" sz="700" kern="1200"/>
        </a:p>
      </dsp:txBody>
      <dsp:txXfrm>
        <a:off x="2544704" y="66393"/>
        <a:ext cx="1153857" cy="692314"/>
      </dsp:txXfrm>
    </dsp:sp>
    <dsp:sp modelId="{5AAAEF36-1F58-4465-83F7-5CABC30ACB58}">
      <dsp:nvSpPr>
        <dsp:cNvPr id="0" name=""/>
        <dsp:cNvSpPr/>
      </dsp:nvSpPr>
      <dsp:spPr>
        <a:xfrm>
          <a:off x="3813947" y="66393"/>
          <a:ext cx="1153857" cy="692314"/>
        </a:xfrm>
        <a:prstGeom prst="rect">
          <a:avLst/>
        </a:prstGeom>
        <a:solidFill>
          <a:schemeClr val="accent4">
            <a:hueOff val="210783"/>
            <a:satOff val="-3351"/>
            <a:lumOff val="15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Number of stats with a sampling rate lower than 5% of table</a:t>
          </a:r>
          <a:endParaRPr lang="pt-BR" sz="700" kern="1200"/>
        </a:p>
      </dsp:txBody>
      <dsp:txXfrm>
        <a:off x="3813947" y="66393"/>
        <a:ext cx="1153857" cy="692314"/>
      </dsp:txXfrm>
    </dsp:sp>
    <dsp:sp modelId="{DCDDD9DF-FE04-4FEF-B4CA-BBDE92B11175}">
      <dsp:nvSpPr>
        <dsp:cNvPr id="0" name=""/>
        <dsp:cNvSpPr/>
      </dsp:nvSpPr>
      <dsp:spPr>
        <a:xfrm>
          <a:off x="5083189" y="66393"/>
          <a:ext cx="1153857" cy="692314"/>
        </a:xfrm>
        <a:prstGeom prst="rect">
          <a:avLst/>
        </a:prstGeom>
        <a:solidFill>
          <a:schemeClr val="accent4">
            <a:hueOff val="281044"/>
            <a:satOff val="-4468"/>
            <a:lumOff val="200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Number of tables that will have an auto update/create sampling rate lower than 5% of table</a:t>
          </a:r>
          <a:endParaRPr lang="pt-BR" sz="700" kern="1200"/>
        </a:p>
      </dsp:txBody>
      <dsp:txXfrm>
        <a:off x="5083189" y="66393"/>
        <a:ext cx="1153857" cy="692314"/>
      </dsp:txXfrm>
    </dsp:sp>
    <dsp:sp modelId="{68F72685-1A05-45FC-A206-B99FE195CE24}">
      <dsp:nvSpPr>
        <dsp:cNvPr id="0" name=""/>
        <dsp:cNvSpPr/>
      </dsp:nvSpPr>
      <dsp:spPr>
        <a:xfrm>
          <a:off x="6352432" y="66393"/>
          <a:ext cx="1153857" cy="692314"/>
        </a:xfrm>
        <a:prstGeom prst="rect">
          <a:avLst/>
        </a:prstGeom>
        <a:solidFill>
          <a:schemeClr val="accent4">
            <a:hueOff val="351305"/>
            <a:satOff val="-5585"/>
            <a:lumOff val="251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Number of estimated events of stats being updated from fullscan to sample(due to an auto-update)</a:t>
          </a:r>
          <a:endParaRPr lang="pt-BR" sz="700" kern="1200"/>
        </a:p>
      </dsp:txBody>
      <dsp:txXfrm>
        <a:off x="6352432" y="66393"/>
        <a:ext cx="1153857" cy="692314"/>
      </dsp:txXfrm>
    </dsp:sp>
    <dsp:sp modelId="{85069E92-B4B6-48A7-870E-8E3E955FB9F1}">
      <dsp:nvSpPr>
        <dsp:cNvPr id="0" name=""/>
        <dsp:cNvSpPr/>
      </dsp:nvSpPr>
      <dsp:spPr>
        <a:xfrm>
          <a:off x="7621675" y="66393"/>
          <a:ext cx="1153857" cy="692314"/>
        </a:xfrm>
        <a:prstGeom prst="rect">
          <a:avLst/>
        </a:prstGeom>
        <a:solidFill>
          <a:schemeClr val="accent4">
            <a:hueOff val="421566"/>
            <a:satOff val="-6702"/>
            <a:lumOff val="301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Number of statistics with modifications greater than 1000 or 1% of table</a:t>
          </a:r>
          <a:endParaRPr lang="pt-BR" sz="700" kern="1200"/>
        </a:p>
      </dsp:txBody>
      <dsp:txXfrm>
        <a:off x="7621675" y="66393"/>
        <a:ext cx="1153857" cy="692314"/>
      </dsp:txXfrm>
    </dsp:sp>
    <dsp:sp modelId="{24326E5E-9B97-4545-93FB-B87D4AF73B27}">
      <dsp:nvSpPr>
        <dsp:cNvPr id="0" name=""/>
        <dsp:cNvSpPr/>
      </dsp:nvSpPr>
      <dsp:spPr>
        <a:xfrm>
          <a:off x="8890918" y="66393"/>
          <a:ext cx="1153857" cy="692314"/>
        </a:xfrm>
        <a:prstGeom prst="rect">
          <a:avLst/>
        </a:prstGeom>
        <a:solidFill>
          <a:schemeClr val="accent4">
            <a:hueOff val="491827"/>
            <a:satOff val="-7819"/>
            <a:lumOff val="351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Number of stats with only 1 update since creation</a:t>
          </a:r>
          <a:endParaRPr lang="pt-BR" sz="700" kern="1200"/>
        </a:p>
      </dsp:txBody>
      <dsp:txXfrm>
        <a:off x="8890918" y="66393"/>
        <a:ext cx="1153857" cy="692314"/>
      </dsp:txXfrm>
    </dsp:sp>
    <dsp:sp modelId="{D592B61D-14D1-47EE-B8AF-A44C38C257A4}">
      <dsp:nvSpPr>
        <dsp:cNvPr id="0" name=""/>
        <dsp:cNvSpPr/>
      </dsp:nvSpPr>
      <dsp:spPr>
        <a:xfrm>
          <a:off x="10160161" y="66393"/>
          <a:ext cx="1153857" cy="692314"/>
        </a:xfrm>
        <a:prstGeom prst="rect">
          <a:avLst/>
        </a:prstGeom>
        <a:solidFill>
          <a:schemeClr val="accent4">
            <a:hueOff val="562088"/>
            <a:satOff val="-8937"/>
            <a:lumOff val="401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700" kern="1200"/>
            <a:t>Number of duplicated stats</a:t>
          </a:r>
        </a:p>
      </dsp:txBody>
      <dsp:txXfrm>
        <a:off x="10160161" y="66393"/>
        <a:ext cx="1153857" cy="692314"/>
      </dsp:txXfrm>
    </dsp:sp>
    <dsp:sp modelId="{EAE6567F-D562-4E31-8FA4-51C3CF30079E}">
      <dsp:nvSpPr>
        <dsp:cNvPr id="0" name=""/>
        <dsp:cNvSpPr/>
      </dsp:nvSpPr>
      <dsp:spPr>
        <a:xfrm>
          <a:off x="6218" y="874093"/>
          <a:ext cx="1153857" cy="692314"/>
        </a:xfrm>
        <a:prstGeom prst="rect">
          <a:avLst/>
        </a:prstGeom>
        <a:solidFill>
          <a:schemeClr val="accent4">
            <a:hueOff val="632349"/>
            <a:satOff val="-10054"/>
            <a:lumOff val="452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700" kern="1200"/>
            <a:t>Number of unused stats</a:t>
          </a:r>
        </a:p>
      </dsp:txBody>
      <dsp:txXfrm>
        <a:off x="6218" y="874093"/>
        <a:ext cx="1153857" cy="692314"/>
      </dsp:txXfrm>
    </dsp:sp>
    <dsp:sp modelId="{3FBE9249-A1A2-4985-B049-83F114A236E0}">
      <dsp:nvSpPr>
        <dsp:cNvPr id="0" name=""/>
        <dsp:cNvSpPr/>
      </dsp:nvSpPr>
      <dsp:spPr>
        <a:xfrm>
          <a:off x="1275461" y="874093"/>
          <a:ext cx="1153857" cy="692314"/>
        </a:xfrm>
        <a:prstGeom prst="rect">
          <a:avLst/>
        </a:prstGeom>
        <a:solidFill>
          <a:schemeClr val="accent4">
            <a:hueOff val="702610"/>
            <a:satOff val="-11171"/>
            <a:lumOff val="50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Number of missing multi-column stats</a:t>
          </a:r>
          <a:endParaRPr lang="pt-BR" sz="700" kern="1200" dirty="0"/>
        </a:p>
      </dsp:txBody>
      <dsp:txXfrm>
        <a:off x="1275461" y="874093"/>
        <a:ext cx="1153857" cy="692314"/>
      </dsp:txXfrm>
    </dsp:sp>
    <dsp:sp modelId="{B5971A4A-C4BF-4A9E-87FA-64126F59D53B}">
      <dsp:nvSpPr>
        <dsp:cNvPr id="0" name=""/>
        <dsp:cNvSpPr/>
      </dsp:nvSpPr>
      <dsp:spPr>
        <a:xfrm>
          <a:off x="2544704" y="874093"/>
          <a:ext cx="1153857" cy="692314"/>
        </a:xfrm>
        <a:prstGeom prst="rect">
          <a:avLst/>
        </a:prstGeom>
        <a:solidFill>
          <a:schemeClr val="accent4">
            <a:hueOff val="772871"/>
            <a:satOff val="-12288"/>
            <a:lumOff val="552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Number of multi-column stats auto created on SQL 2000</a:t>
          </a:r>
          <a:endParaRPr lang="pt-BR" sz="700" kern="1200"/>
        </a:p>
      </dsp:txBody>
      <dsp:txXfrm>
        <a:off x="2544704" y="874093"/>
        <a:ext cx="1153857" cy="692314"/>
      </dsp:txXfrm>
    </dsp:sp>
    <dsp:sp modelId="{BBF290EE-2D47-4852-A7F5-EA26A8628E07}">
      <dsp:nvSpPr>
        <dsp:cNvPr id="0" name=""/>
        <dsp:cNvSpPr/>
      </dsp:nvSpPr>
      <dsp:spPr>
        <a:xfrm>
          <a:off x="3813947" y="874093"/>
          <a:ext cx="1153857" cy="692314"/>
        </a:xfrm>
        <a:prstGeom prst="rect">
          <a:avLst/>
        </a:prstGeom>
        <a:solidFill>
          <a:schemeClr val="accent4">
            <a:hueOff val="843132"/>
            <a:satOff val="-13405"/>
            <a:lumOff val="602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Number of missing column stats events from default trace</a:t>
          </a:r>
          <a:endParaRPr lang="pt-BR" sz="700" kern="1200"/>
        </a:p>
      </dsp:txBody>
      <dsp:txXfrm>
        <a:off x="3813947" y="874093"/>
        <a:ext cx="1153857" cy="692314"/>
      </dsp:txXfrm>
    </dsp:sp>
    <dsp:sp modelId="{8A82C960-7741-42C3-B7CD-471D83DECDA2}">
      <dsp:nvSpPr>
        <dsp:cNvPr id="0" name=""/>
        <dsp:cNvSpPr/>
      </dsp:nvSpPr>
      <dsp:spPr>
        <a:xfrm>
          <a:off x="5083189" y="874093"/>
          <a:ext cx="1153857" cy="692314"/>
        </a:xfrm>
        <a:prstGeom prst="rect">
          <a:avLst/>
        </a:prstGeom>
        <a:solidFill>
          <a:schemeClr val="accent4">
            <a:hueOff val="913393"/>
            <a:satOff val="-14522"/>
            <a:lumOff val="65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700" kern="1200"/>
            <a:t>Number of hypothetical stats</a:t>
          </a:r>
        </a:p>
      </dsp:txBody>
      <dsp:txXfrm>
        <a:off x="5083189" y="874093"/>
        <a:ext cx="1153857" cy="692314"/>
      </dsp:txXfrm>
    </dsp:sp>
    <dsp:sp modelId="{91D04688-74B9-4582-9ADE-738B4883A139}">
      <dsp:nvSpPr>
        <dsp:cNvPr id="0" name=""/>
        <dsp:cNvSpPr/>
      </dsp:nvSpPr>
      <dsp:spPr>
        <a:xfrm>
          <a:off x="6352432" y="874093"/>
          <a:ext cx="1153857" cy="692314"/>
        </a:xfrm>
        <a:prstGeom prst="rect">
          <a:avLst/>
        </a:prstGeom>
        <a:solidFill>
          <a:schemeClr val="accent4">
            <a:hueOff val="983654"/>
            <a:satOff val="-15639"/>
            <a:lumOff val="703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Number of stats with empty histograms</a:t>
          </a:r>
          <a:endParaRPr lang="pt-BR" sz="700" kern="1200"/>
        </a:p>
      </dsp:txBody>
      <dsp:txXfrm>
        <a:off x="6352432" y="874093"/>
        <a:ext cx="1153857" cy="692314"/>
      </dsp:txXfrm>
    </dsp:sp>
    <dsp:sp modelId="{3B5E5911-9112-42AC-9588-88218074D0D2}">
      <dsp:nvSpPr>
        <dsp:cNvPr id="0" name=""/>
        <dsp:cNvSpPr/>
      </dsp:nvSpPr>
      <dsp:spPr>
        <a:xfrm>
          <a:off x="7621675" y="874093"/>
          <a:ext cx="1153857" cy="692314"/>
        </a:xfrm>
        <a:prstGeom prst="rect">
          <a:avLst/>
        </a:prstGeom>
        <a:solidFill>
          <a:schemeClr val="accent4">
            <a:hueOff val="1053915"/>
            <a:satOff val="-16756"/>
            <a:lumOff val="753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Number of tables with more stats than columns</a:t>
          </a:r>
          <a:endParaRPr lang="pt-BR" sz="700" kern="1200"/>
        </a:p>
      </dsp:txBody>
      <dsp:txXfrm>
        <a:off x="7621675" y="874093"/>
        <a:ext cx="1153857" cy="692314"/>
      </dsp:txXfrm>
    </dsp:sp>
    <dsp:sp modelId="{975DA1C5-400C-4B76-AD94-97EF3F12E6A1}">
      <dsp:nvSpPr>
        <dsp:cNvPr id="0" name=""/>
        <dsp:cNvSpPr/>
      </dsp:nvSpPr>
      <dsp:spPr>
        <a:xfrm>
          <a:off x="8890918" y="874093"/>
          <a:ext cx="1153857" cy="692314"/>
        </a:xfrm>
        <a:prstGeom prst="rect">
          <a:avLst/>
        </a:prstGeom>
        <a:solidFill>
          <a:schemeClr val="accent4">
            <a:hueOff val="1124176"/>
            <a:satOff val="-17873"/>
            <a:lumOff val="803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Number of stats on LOBs (Large Objects) or BLOBs (Binary Large Objects)</a:t>
          </a:r>
          <a:endParaRPr lang="pt-BR" sz="700" kern="1200" dirty="0"/>
        </a:p>
      </dsp:txBody>
      <dsp:txXfrm>
        <a:off x="8890918" y="874093"/>
        <a:ext cx="1153857" cy="692314"/>
      </dsp:txXfrm>
    </dsp:sp>
    <dsp:sp modelId="{3914456B-70FF-4F28-B135-4B602759AAFC}">
      <dsp:nvSpPr>
        <dsp:cNvPr id="0" name=""/>
        <dsp:cNvSpPr/>
      </dsp:nvSpPr>
      <dsp:spPr>
        <a:xfrm>
          <a:off x="10160161" y="874093"/>
          <a:ext cx="1153857" cy="692314"/>
        </a:xfrm>
        <a:prstGeom prst="rect">
          <a:avLst/>
        </a:prstGeom>
        <a:solidFill>
          <a:schemeClr val="accent4">
            <a:hueOff val="1194437"/>
            <a:satOff val="-18990"/>
            <a:lumOff val="85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Number of stats set to NoRecompute</a:t>
          </a:r>
          <a:endParaRPr lang="pt-BR" sz="700" kern="1200" dirty="0"/>
        </a:p>
      </dsp:txBody>
      <dsp:txXfrm>
        <a:off x="10160161" y="874093"/>
        <a:ext cx="1153857" cy="692314"/>
      </dsp:txXfrm>
    </dsp:sp>
    <dsp:sp modelId="{63F4B026-E392-47A0-B45F-4FD7392A2DF5}">
      <dsp:nvSpPr>
        <dsp:cNvPr id="0" name=""/>
        <dsp:cNvSpPr/>
      </dsp:nvSpPr>
      <dsp:spPr>
        <a:xfrm>
          <a:off x="6218" y="1681793"/>
          <a:ext cx="1153857" cy="692314"/>
        </a:xfrm>
        <a:prstGeom prst="rect">
          <a:avLst/>
        </a:prstGeom>
        <a:solidFill>
          <a:schemeClr val="accent4">
            <a:hueOff val="1264698"/>
            <a:satOff val="-20107"/>
            <a:lumOff val="904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Number of stats using "persist sample percent"</a:t>
          </a:r>
          <a:endParaRPr lang="pt-BR" sz="700" kern="1200" dirty="0"/>
        </a:p>
      </dsp:txBody>
      <dsp:txXfrm>
        <a:off x="6218" y="1681793"/>
        <a:ext cx="1153857" cy="692314"/>
      </dsp:txXfrm>
    </dsp:sp>
    <dsp:sp modelId="{5AF64D9D-DF2D-4B3E-8E9A-FA3B509AD641}">
      <dsp:nvSpPr>
        <dsp:cNvPr id="0" name=""/>
        <dsp:cNvSpPr/>
      </dsp:nvSpPr>
      <dsp:spPr>
        <a:xfrm>
          <a:off x="1275461" y="1681793"/>
          <a:ext cx="1153857" cy="692314"/>
        </a:xfrm>
        <a:prstGeom prst="rect">
          <a:avLst/>
        </a:prstGeom>
        <a:solidFill>
          <a:schemeClr val="accent4">
            <a:hueOff val="1334959"/>
            <a:satOff val="-21224"/>
            <a:lumOff val="954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Number of stats using static auto-update threshold</a:t>
          </a:r>
          <a:endParaRPr lang="pt-BR" sz="700" kern="1200"/>
        </a:p>
      </dsp:txBody>
      <dsp:txXfrm>
        <a:off x="1275461" y="1681793"/>
        <a:ext cx="1153857" cy="692314"/>
      </dsp:txXfrm>
    </dsp:sp>
    <dsp:sp modelId="{FEF73A81-8084-45C5-9F3D-4E406557FF6E}">
      <dsp:nvSpPr>
        <dsp:cNvPr id="0" name=""/>
        <dsp:cNvSpPr/>
      </dsp:nvSpPr>
      <dsp:spPr>
        <a:xfrm>
          <a:off x="2544704" y="1681793"/>
          <a:ext cx="1153857" cy="692314"/>
        </a:xfrm>
        <a:prstGeom prst="rect">
          <a:avLst/>
        </a:prstGeom>
        <a:solidFill>
          <a:schemeClr val="accent4">
            <a:hueOff val="1405220"/>
            <a:satOff val="-22341"/>
            <a:lumOff val="100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Number of stats on partitioned tables not using incremental stats</a:t>
          </a:r>
          <a:endParaRPr lang="pt-BR" sz="700" kern="1200"/>
        </a:p>
      </dsp:txBody>
      <dsp:txXfrm>
        <a:off x="2544704" y="1681793"/>
        <a:ext cx="1153857" cy="692314"/>
      </dsp:txXfrm>
    </dsp:sp>
    <dsp:sp modelId="{F57D735D-02F1-4777-BFC8-4920C80378B2}">
      <dsp:nvSpPr>
        <dsp:cNvPr id="0" name=""/>
        <dsp:cNvSpPr/>
      </dsp:nvSpPr>
      <dsp:spPr>
        <a:xfrm>
          <a:off x="3813947" y="1681793"/>
          <a:ext cx="1153857" cy="692314"/>
        </a:xfrm>
        <a:prstGeom prst="rect">
          <a:avLst/>
        </a:prstGeom>
        <a:solidFill>
          <a:schemeClr val="accent4">
            <a:hueOff val="1475481"/>
            <a:satOff val="-23458"/>
            <a:lumOff val="1054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Number of partitioned tables that will have a sample rate in a index rebuild</a:t>
          </a:r>
          <a:endParaRPr lang="pt-BR" sz="700" kern="1200"/>
        </a:p>
      </dsp:txBody>
      <dsp:txXfrm>
        <a:off x="3813947" y="1681793"/>
        <a:ext cx="1153857" cy="692314"/>
      </dsp:txXfrm>
    </dsp:sp>
    <dsp:sp modelId="{6D01F9F9-815F-45F8-B909-D5ABD824D1BB}">
      <dsp:nvSpPr>
        <dsp:cNvPr id="0" name=""/>
        <dsp:cNvSpPr/>
      </dsp:nvSpPr>
      <dsp:spPr>
        <a:xfrm>
          <a:off x="5083189" y="1681793"/>
          <a:ext cx="1153857" cy="692314"/>
        </a:xfrm>
        <a:prstGeom prst="rect">
          <a:avLst/>
        </a:prstGeom>
        <a:solidFill>
          <a:schemeClr val="accent4">
            <a:hueOff val="1545742"/>
            <a:satOff val="-24576"/>
            <a:lumOff val="1104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Number of ascending/descending stats</a:t>
          </a:r>
          <a:endParaRPr lang="pt-BR" sz="700" kern="1200"/>
        </a:p>
      </dsp:txBody>
      <dsp:txXfrm>
        <a:off x="5083189" y="1681793"/>
        <a:ext cx="1153857" cy="692314"/>
      </dsp:txXfrm>
    </dsp:sp>
    <dsp:sp modelId="{4CE9DC4F-A9D5-46E5-A5CA-39B2835B422A}">
      <dsp:nvSpPr>
        <dsp:cNvPr id="0" name=""/>
        <dsp:cNvSpPr/>
      </dsp:nvSpPr>
      <dsp:spPr>
        <a:xfrm>
          <a:off x="6352432" y="1681793"/>
          <a:ext cx="1153857" cy="692314"/>
        </a:xfrm>
        <a:prstGeom prst="rect">
          <a:avLst/>
        </a:prstGeom>
        <a:solidFill>
          <a:schemeClr val="accent4">
            <a:hueOff val="1616003"/>
            <a:satOff val="-25693"/>
            <a:lumOff val="115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700" kern="1200"/>
            <a:t>Number of filtered stats</a:t>
          </a:r>
        </a:p>
      </dsp:txBody>
      <dsp:txXfrm>
        <a:off x="6352432" y="1681793"/>
        <a:ext cx="1153857" cy="692314"/>
      </dsp:txXfrm>
    </dsp:sp>
    <dsp:sp modelId="{47FAF205-B6F9-4500-857F-D4C2083A4897}">
      <dsp:nvSpPr>
        <dsp:cNvPr id="0" name=""/>
        <dsp:cNvSpPr/>
      </dsp:nvSpPr>
      <dsp:spPr>
        <a:xfrm>
          <a:off x="7621675" y="1681793"/>
          <a:ext cx="1153857" cy="692314"/>
        </a:xfrm>
        <a:prstGeom prst="rect">
          <a:avLst/>
        </a:prstGeom>
        <a:solidFill>
          <a:schemeClr val="accent4">
            <a:hueOff val="1686264"/>
            <a:satOff val="-26810"/>
            <a:lumOff val="1205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Number of good candidates for a filtered stats</a:t>
          </a:r>
          <a:endParaRPr lang="pt-BR" sz="700" kern="1200"/>
        </a:p>
      </dsp:txBody>
      <dsp:txXfrm>
        <a:off x="7621675" y="1681793"/>
        <a:ext cx="1153857" cy="692314"/>
      </dsp:txXfrm>
    </dsp:sp>
    <dsp:sp modelId="{7AA95813-D72C-4B4B-8B9C-13DBDCD2805C}">
      <dsp:nvSpPr>
        <dsp:cNvPr id="0" name=""/>
        <dsp:cNvSpPr/>
      </dsp:nvSpPr>
      <dsp:spPr>
        <a:xfrm>
          <a:off x="8890918" y="1681793"/>
          <a:ext cx="1153857" cy="692314"/>
        </a:xfrm>
        <a:prstGeom prst="rect">
          <a:avLst/>
        </a:prstGeom>
        <a:solidFill>
          <a:schemeClr val="accent4">
            <a:hueOff val="1756525"/>
            <a:satOff val="-27927"/>
            <a:lumOff val="125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Number of filtered stats considered out-of-date</a:t>
          </a:r>
          <a:endParaRPr lang="pt-BR" sz="700" kern="1200"/>
        </a:p>
      </dsp:txBody>
      <dsp:txXfrm>
        <a:off x="8890918" y="1681793"/>
        <a:ext cx="1153857" cy="692314"/>
      </dsp:txXfrm>
    </dsp:sp>
    <dsp:sp modelId="{5C77BB05-3144-4144-81F0-39E0C42D1131}">
      <dsp:nvSpPr>
        <dsp:cNvPr id="0" name=""/>
        <dsp:cNvSpPr/>
      </dsp:nvSpPr>
      <dsp:spPr>
        <a:xfrm>
          <a:off x="10160161" y="1681793"/>
          <a:ext cx="1153857" cy="692314"/>
        </a:xfrm>
        <a:prstGeom prst="rect">
          <a:avLst/>
        </a:prstGeom>
        <a:solidFill>
          <a:schemeClr val="accent4">
            <a:hueOff val="1826786"/>
            <a:satOff val="-29044"/>
            <a:lumOff val="1305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Number of stats with "skewed" histograms causing bad cardinality estimation</a:t>
          </a:r>
          <a:endParaRPr lang="pt-BR" sz="700" kern="1200" dirty="0"/>
        </a:p>
      </dsp:txBody>
      <dsp:txXfrm>
        <a:off x="10160161" y="1681793"/>
        <a:ext cx="1153857" cy="692314"/>
      </dsp:txXfrm>
    </dsp:sp>
    <dsp:sp modelId="{635661F9-BB8B-4D44-BA45-9153EE9A6297}">
      <dsp:nvSpPr>
        <dsp:cNvPr id="0" name=""/>
        <dsp:cNvSpPr/>
      </dsp:nvSpPr>
      <dsp:spPr>
        <a:xfrm>
          <a:off x="6218" y="2489493"/>
          <a:ext cx="1153857" cy="692314"/>
        </a:xfrm>
        <a:prstGeom prst="rect">
          <a:avLst/>
        </a:prstGeom>
        <a:solidFill>
          <a:schemeClr val="accent4">
            <a:hueOff val="1897048"/>
            <a:satOff val="-30161"/>
            <a:lumOff val="135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Number of stats with a histogram step with a RANGE_ROWS greater than 50% of rows in the histogram</a:t>
          </a:r>
          <a:endParaRPr lang="pt-BR" sz="700" kern="1200"/>
        </a:p>
      </dsp:txBody>
      <dsp:txXfrm>
        <a:off x="6218" y="2489493"/>
        <a:ext cx="1153857" cy="692314"/>
      </dsp:txXfrm>
    </dsp:sp>
    <dsp:sp modelId="{0725AC38-0D04-4C24-ADC4-9BABF5FAF21E}">
      <dsp:nvSpPr>
        <dsp:cNvPr id="0" name=""/>
        <dsp:cNvSpPr/>
      </dsp:nvSpPr>
      <dsp:spPr>
        <a:xfrm>
          <a:off x="1275461" y="2489493"/>
          <a:ext cx="1153857" cy="692314"/>
        </a:xfrm>
        <a:prstGeom prst="rect">
          <a:avLst/>
        </a:prstGeom>
        <a:solidFill>
          <a:schemeClr val="accent4">
            <a:hueOff val="1967309"/>
            <a:satOff val="-31278"/>
            <a:lumOff val="1406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Number of stats with a histogram step with a EQ_ROWS greater than 50% of rows in the histogram</a:t>
          </a:r>
          <a:endParaRPr lang="pt-BR" sz="700" kern="1200"/>
        </a:p>
      </dsp:txBody>
      <dsp:txXfrm>
        <a:off x="1275461" y="2489493"/>
        <a:ext cx="1153857" cy="692314"/>
      </dsp:txXfrm>
    </dsp:sp>
    <dsp:sp modelId="{2A8D0948-EC3B-46B8-A3A9-C98D56DDD218}">
      <dsp:nvSpPr>
        <dsp:cNvPr id="0" name=""/>
        <dsp:cNvSpPr/>
      </dsp:nvSpPr>
      <dsp:spPr>
        <a:xfrm>
          <a:off x="2544704" y="2489493"/>
          <a:ext cx="1153857" cy="692314"/>
        </a:xfrm>
        <a:prstGeom prst="rect">
          <a:avLst/>
        </a:prstGeom>
        <a:solidFill>
          <a:schemeClr val="accent4">
            <a:hueOff val="2037570"/>
            <a:satOff val="-32395"/>
            <a:lumOff val="1456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Number of stats with a histogram step indicating that a NULLs represents more than 10% of all rows in the histogram</a:t>
          </a:r>
          <a:endParaRPr lang="pt-BR" sz="700" kern="1200"/>
        </a:p>
      </dsp:txBody>
      <dsp:txXfrm>
        <a:off x="2544704" y="2489493"/>
        <a:ext cx="1153857" cy="692314"/>
      </dsp:txXfrm>
    </dsp:sp>
    <dsp:sp modelId="{A6E25F2E-D50B-494D-B220-A688215960FF}">
      <dsp:nvSpPr>
        <dsp:cNvPr id="0" name=""/>
        <dsp:cNvSpPr/>
      </dsp:nvSpPr>
      <dsp:spPr>
        <a:xfrm>
          <a:off x="3813947" y="2489493"/>
          <a:ext cx="1153857" cy="692314"/>
        </a:xfrm>
        <a:prstGeom prst="rect">
          <a:avLst/>
        </a:prstGeom>
        <a:solidFill>
          <a:schemeClr val="accent4">
            <a:hueOff val="2107831"/>
            <a:satOff val="-33512"/>
            <a:lumOff val="1506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Number of stats with an unecessary(with no modifications) update</a:t>
          </a:r>
          <a:endParaRPr lang="pt-BR" sz="700" kern="1200"/>
        </a:p>
      </dsp:txBody>
      <dsp:txXfrm>
        <a:off x="3813947" y="2489493"/>
        <a:ext cx="1153857" cy="692314"/>
      </dsp:txXfrm>
    </dsp:sp>
    <dsp:sp modelId="{22529C60-9351-44D4-BC12-500E5BCF7B0C}">
      <dsp:nvSpPr>
        <dsp:cNvPr id="0" name=""/>
        <dsp:cNvSpPr/>
      </dsp:nvSpPr>
      <dsp:spPr>
        <a:xfrm>
          <a:off x="5083189" y="2489493"/>
          <a:ext cx="1153857" cy="692314"/>
        </a:xfrm>
        <a:prstGeom prst="rect">
          <a:avLst/>
        </a:prstGeom>
        <a:solidFill>
          <a:schemeClr val="accent4">
            <a:hueOff val="2178092"/>
            <a:satOff val="-34629"/>
            <a:lumOff val="1557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Number of stats with an event of update with interval of less than 15 minutes</a:t>
          </a:r>
          <a:endParaRPr lang="pt-BR" sz="700" kern="1200" dirty="0"/>
        </a:p>
      </dsp:txBody>
      <dsp:txXfrm>
        <a:off x="5083189" y="2489493"/>
        <a:ext cx="1153857" cy="692314"/>
      </dsp:txXfrm>
    </dsp:sp>
    <dsp:sp modelId="{B951002E-24D2-41B6-BD3B-36B5B1C6FC48}">
      <dsp:nvSpPr>
        <dsp:cNvPr id="0" name=""/>
        <dsp:cNvSpPr/>
      </dsp:nvSpPr>
      <dsp:spPr>
        <a:xfrm>
          <a:off x="6352432" y="2489493"/>
          <a:ext cx="1153857" cy="692314"/>
        </a:xfrm>
        <a:prstGeom prst="rect">
          <a:avLst/>
        </a:prstGeom>
        <a:solidFill>
          <a:schemeClr val="accent4">
            <a:hueOff val="2248353"/>
            <a:satOff val="-35746"/>
            <a:lumOff val="1607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Number of stats with an event of update with interval greater than 25 hours</a:t>
          </a:r>
          <a:endParaRPr lang="pt-BR" sz="700" kern="1200"/>
        </a:p>
      </dsp:txBody>
      <dsp:txXfrm>
        <a:off x="6352432" y="2489493"/>
        <a:ext cx="1153857" cy="692314"/>
      </dsp:txXfrm>
    </dsp:sp>
    <dsp:sp modelId="{5823CCF3-7C02-4706-8CD8-2FE38C174F25}">
      <dsp:nvSpPr>
        <dsp:cNvPr id="0" name=""/>
        <dsp:cNvSpPr/>
      </dsp:nvSpPr>
      <dsp:spPr>
        <a:xfrm>
          <a:off x="7621675" y="2489493"/>
          <a:ext cx="1153857" cy="692314"/>
        </a:xfrm>
        <a:prstGeom prst="rect">
          <a:avLst/>
        </a:prstGeom>
        <a:solidFill>
          <a:schemeClr val="accent4">
            <a:hueOff val="2318614"/>
            <a:satOff val="-36863"/>
            <a:lumOff val="1657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Number of stats with an estimated auto-update frequency of less than 1 hour</a:t>
          </a:r>
          <a:endParaRPr lang="pt-BR" sz="700" kern="1200"/>
        </a:p>
      </dsp:txBody>
      <dsp:txXfrm>
        <a:off x="7621675" y="2489493"/>
        <a:ext cx="1153857" cy="692314"/>
      </dsp:txXfrm>
    </dsp:sp>
    <dsp:sp modelId="{57609FE7-3084-480F-96BE-FB05A1F07127}">
      <dsp:nvSpPr>
        <dsp:cNvPr id="0" name=""/>
        <dsp:cNvSpPr/>
      </dsp:nvSpPr>
      <dsp:spPr>
        <a:xfrm>
          <a:off x="8890918" y="2489493"/>
          <a:ext cx="1153857" cy="692314"/>
        </a:xfrm>
        <a:prstGeom prst="rect">
          <a:avLst/>
        </a:prstGeom>
        <a:solidFill>
          <a:schemeClr val="accent4">
            <a:hueOff val="2388875"/>
            <a:satOff val="-37980"/>
            <a:lumOff val="170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Number of stats with modifications greater than the average of all objs</a:t>
          </a:r>
          <a:endParaRPr lang="pt-BR" sz="700" kern="1200"/>
        </a:p>
      </dsp:txBody>
      <dsp:txXfrm>
        <a:off x="8890918" y="2489493"/>
        <a:ext cx="1153857" cy="692314"/>
      </dsp:txXfrm>
    </dsp:sp>
    <dsp:sp modelId="{9F571F90-9C1D-4632-8F9C-E4DE761BEB96}">
      <dsp:nvSpPr>
        <dsp:cNvPr id="0" name=""/>
        <dsp:cNvSpPr/>
      </dsp:nvSpPr>
      <dsp:spPr>
        <a:xfrm>
          <a:off x="10160161" y="2489493"/>
          <a:ext cx="1153857" cy="692314"/>
        </a:xfrm>
        <a:prstGeom prst="rect">
          <a:avLst/>
        </a:prstGeom>
        <a:solidFill>
          <a:schemeClr val="accent4">
            <a:hueOff val="2459136"/>
            <a:satOff val="-39097"/>
            <a:lumOff val="1757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Number of stats with an auto-update about to be triggered</a:t>
          </a:r>
          <a:endParaRPr lang="pt-BR" sz="700" kern="1200"/>
        </a:p>
      </dsp:txBody>
      <dsp:txXfrm>
        <a:off x="10160161" y="2489493"/>
        <a:ext cx="1153857" cy="692314"/>
      </dsp:txXfrm>
    </dsp:sp>
    <dsp:sp modelId="{F05D9DD3-2E5C-43D9-90E4-3CACEC238F8A}">
      <dsp:nvSpPr>
        <dsp:cNvPr id="0" name=""/>
        <dsp:cNvSpPr/>
      </dsp:nvSpPr>
      <dsp:spPr>
        <a:xfrm>
          <a:off x="6218" y="3297193"/>
          <a:ext cx="1153857" cy="692314"/>
        </a:xfrm>
        <a:prstGeom prst="rect">
          <a:avLst/>
        </a:prstGeom>
        <a:solidFill>
          <a:schemeClr val="accent4">
            <a:hueOff val="2529397"/>
            <a:satOff val="-40215"/>
            <a:lumOff val="1808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Number of stats with modifications greater than auto-update threshold</a:t>
          </a:r>
          <a:endParaRPr lang="pt-BR" sz="700" kern="1200"/>
        </a:p>
      </dsp:txBody>
      <dsp:txXfrm>
        <a:off x="6218" y="3297193"/>
        <a:ext cx="1153857" cy="692314"/>
      </dsp:txXfrm>
    </dsp:sp>
    <dsp:sp modelId="{9AD9229C-F8A2-4AA6-AB71-7211E8C34749}">
      <dsp:nvSpPr>
        <dsp:cNvPr id="0" name=""/>
        <dsp:cNvSpPr/>
      </dsp:nvSpPr>
      <dsp:spPr>
        <a:xfrm>
          <a:off x="1275461" y="3297193"/>
          <a:ext cx="1153857" cy="692314"/>
        </a:xfrm>
        <a:prstGeom prst="rect">
          <a:avLst/>
        </a:prstGeom>
        <a:solidFill>
          <a:schemeClr val="accent4">
            <a:hueOff val="2599658"/>
            <a:satOff val="-41332"/>
            <a:lumOff val="1858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Number of long query plan compilation/optimization time due to an auto update/create stats</a:t>
          </a:r>
          <a:endParaRPr lang="pt-BR" sz="700" kern="1200"/>
        </a:p>
      </dsp:txBody>
      <dsp:txXfrm>
        <a:off x="1275461" y="3297193"/>
        <a:ext cx="1153857" cy="692314"/>
      </dsp:txXfrm>
    </dsp:sp>
    <dsp:sp modelId="{91D6599C-4EF3-4E65-8C81-962459B5C1AD}">
      <dsp:nvSpPr>
        <dsp:cNvPr id="0" name=""/>
        <dsp:cNvSpPr/>
      </dsp:nvSpPr>
      <dsp:spPr>
        <a:xfrm>
          <a:off x="2544704" y="3297193"/>
          <a:ext cx="1153857" cy="692314"/>
        </a:xfrm>
        <a:prstGeom prst="rect">
          <a:avLst/>
        </a:prstGeom>
        <a:solidFill>
          <a:schemeClr val="accent4">
            <a:hueOff val="2669919"/>
            <a:satOff val="-42449"/>
            <a:lumOff val="190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Number of statistics with wrong metadata order</a:t>
          </a:r>
          <a:endParaRPr lang="pt-BR" sz="700" kern="1200"/>
        </a:p>
      </dsp:txBody>
      <dsp:txXfrm>
        <a:off x="2544704" y="3297193"/>
        <a:ext cx="1153857" cy="692314"/>
      </dsp:txXfrm>
    </dsp:sp>
    <dsp:sp modelId="{D7E2758C-1AF5-4A5B-9953-C6D7571E1585}">
      <dsp:nvSpPr>
        <dsp:cNvPr id="0" name=""/>
        <dsp:cNvSpPr/>
      </dsp:nvSpPr>
      <dsp:spPr>
        <a:xfrm>
          <a:off x="3813947" y="3297193"/>
          <a:ext cx="1153857" cy="692314"/>
        </a:xfrm>
        <a:prstGeom prst="rect">
          <a:avLst/>
        </a:prstGeom>
        <a:solidFill>
          <a:schemeClr val="accent4">
            <a:hueOff val="2740180"/>
            <a:satOff val="-43566"/>
            <a:lumOff val="1958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Number of tables with clustered ColumnStore indexes that may report wrong number of modifications</a:t>
          </a:r>
          <a:endParaRPr lang="pt-BR" sz="700" kern="1200"/>
        </a:p>
      </dsp:txBody>
      <dsp:txXfrm>
        <a:off x="3813947" y="3297193"/>
        <a:ext cx="1153857" cy="692314"/>
      </dsp:txXfrm>
    </dsp:sp>
    <dsp:sp modelId="{2DF56D5A-6AB2-40BD-9EFA-E64161DD79EB}">
      <dsp:nvSpPr>
        <dsp:cNvPr id="0" name=""/>
        <dsp:cNvSpPr/>
      </dsp:nvSpPr>
      <dsp:spPr>
        <a:xfrm>
          <a:off x="5083189" y="3297193"/>
          <a:ext cx="1153857" cy="692314"/>
        </a:xfrm>
        <a:prstGeom prst="rect">
          <a:avLst/>
        </a:prstGeom>
        <a:solidFill>
          <a:schemeClr val="accent4">
            <a:hueOff val="2810441"/>
            <a:satOff val="-44683"/>
            <a:lumOff val="2009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Number of sort spilled to tempdb due to an auto update/create stats</a:t>
          </a:r>
          <a:endParaRPr lang="pt-BR" sz="700" kern="1200"/>
        </a:p>
      </dsp:txBody>
      <dsp:txXfrm>
        <a:off x="5083189" y="3297193"/>
        <a:ext cx="1153857" cy="692314"/>
      </dsp:txXfrm>
    </dsp:sp>
    <dsp:sp modelId="{491345DA-3274-4020-87CE-896F12B82992}">
      <dsp:nvSpPr>
        <dsp:cNvPr id="0" name=""/>
        <dsp:cNvSpPr/>
      </dsp:nvSpPr>
      <dsp:spPr>
        <a:xfrm>
          <a:off x="6352432" y="3297193"/>
          <a:ext cx="1153857" cy="692314"/>
        </a:xfrm>
        <a:prstGeom prst="rect">
          <a:avLst/>
        </a:prstGeom>
        <a:solidFill>
          <a:schemeClr val="accent4">
            <a:hueOff val="2880702"/>
            <a:satOff val="-45800"/>
            <a:lumOff val="205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Number of DBs with auto-update-stats disabled</a:t>
          </a:r>
          <a:endParaRPr lang="pt-BR" sz="700" kern="1200"/>
        </a:p>
      </dsp:txBody>
      <dsp:txXfrm>
        <a:off x="6352432" y="3297193"/>
        <a:ext cx="1153857" cy="692314"/>
      </dsp:txXfrm>
    </dsp:sp>
    <dsp:sp modelId="{CF6ABD7E-B255-4C5D-A1DF-66F698181FFB}">
      <dsp:nvSpPr>
        <dsp:cNvPr id="0" name=""/>
        <dsp:cNvSpPr/>
      </dsp:nvSpPr>
      <dsp:spPr>
        <a:xfrm>
          <a:off x="7621675" y="3297193"/>
          <a:ext cx="1153857" cy="692314"/>
        </a:xfrm>
        <a:prstGeom prst="rect">
          <a:avLst/>
        </a:prstGeom>
        <a:solidFill>
          <a:schemeClr val="accent4">
            <a:hueOff val="2950963"/>
            <a:satOff val="-46917"/>
            <a:lumOff val="2109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Number of DBs with auto-create-stats disabled</a:t>
          </a:r>
          <a:endParaRPr lang="pt-BR" sz="700" kern="1200"/>
        </a:p>
      </dsp:txBody>
      <dsp:txXfrm>
        <a:off x="7621675" y="3297193"/>
        <a:ext cx="1153857" cy="692314"/>
      </dsp:txXfrm>
    </dsp:sp>
    <dsp:sp modelId="{D31FA332-0900-4984-8A5A-4DFF52468575}">
      <dsp:nvSpPr>
        <dsp:cNvPr id="0" name=""/>
        <dsp:cNvSpPr/>
      </dsp:nvSpPr>
      <dsp:spPr>
        <a:xfrm>
          <a:off x="8890918" y="3297193"/>
          <a:ext cx="1153857" cy="692314"/>
        </a:xfrm>
        <a:prstGeom prst="rect">
          <a:avLst/>
        </a:prstGeom>
        <a:solidFill>
          <a:schemeClr val="accent4">
            <a:hueOff val="3021224"/>
            <a:satOff val="-48034"/>
            <a:lumOff val="2159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Number of DBs using auto-create-stats-async, but with auto-update stats disabled</a:t>
          </a:r>
          <a:endParaRPr lang="pt-BR" sz="700" kern="1200" dirty="0"/>
        </a:p>
      </dsp:txBody>
      <dsp:txXfrm>
        <a:off x="8890918" y="3297193"/>
        <a:ext cx="1153857" cy="692314"/>
      </dsp:txXfrm>
    </dsp:sp>
    <dsp:sp modelId="{EAB2968D-9F35-43EF-AD81-BC577A9DD811}">
      <dsp:nvSpPr>
        <dsp:cNvPr id="0" name=""/>
        <dsp:cNvSpPr/>
      </dsp:nvSpPr>
      <dsp:spPr>
        <a:xfrm>
          <a:off x="10160161" y="3297193"/>
          <a:ext cx="1153857" cy="692314"/>
        </a:xfrm>
        <a:prstGeom prst="rect">
          <a:avLst/>
        </a:prstGeom>
        <a:solidFill>
          <a:schemeClr val="accent4">
            <a:hueOff val="3091485"/>
            <a:satOff val="-49151"/>
            <a:lumOff val="2209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Number of DBs with partitioned tables, but not set to use incremental stats</a:t>
          </a:r>
          <a:endParaRPr lang="pt-BR" sz="700" kern="1200"/>
        </a:p>
      </dsp:txBody>
      <dsp:txXfrm>
        <a:off x="10160161" y="3297193"/>
        <a:ext cx="1153857" cy="692314"/>
      </dsp:txXfrm>
    </dsp:sp>
    <dsp:sp modelId="{5846248E-517A-4472-95D2-DCCB73F5A6D5}">
      <dsp:nvSpPr>
        <dsp:cNvPr id="0" name=""/>
        <dsp:cNvSpPr/>
      </dsp:nvSpPr>
      <dsp:spPr>
        <a:xfrm>
          <a:off x="6218" y="4104893"/>
          <a:ext cx="1153857" cy="692314"/>
        </a:xfrm>
        <a:prstGeom prst="rect">
          <a:avLst/>
        </a:prstGeom>
        <a:solidFill>
          <a:schemeClr val="accent4">
            <a:hueOff val="3161746"/>
            <a:satOff val="-50268"/>
            <a:lumOff val="2260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Number of multi-column stats with a bad leading column</a:t>
          </a:r>
          <a:endParaRPr lang="pt-BR" sz="700" kern="1200"/>
        </a:p>
      </dsp:txBody>
      <dsp:txXfrm>
        <a:off x="6218" y="4104893"/>
        <a:ext cx="1153857" cy="692314"/>
      </dsp:txXfrm>
    </dsp:sp>
    <dsp:sp modelId="{2275C517-D186-4921-A4F3-F16C000D74C6}">
      <dsp:nvSpPr>
        <dsp:cNvPr id="0" name=""/>
        <dsp:cNvSpPr/>
      </dsp:nvSpPr>
      <dsp:spPr>
        <a:xfrm>
          <a:off x="1275461" y="4104893"/>
          <a:ext cx="1153857" cy="692314"/>
        </a:xfrm>
        <a:prstGeom prst="rect">
          <a:avLst/>
        </a:prstGeom>
        <a:solidFill>
          <a:schemeClr val="accent4">
            <a:hueOff val="3232007"/>
            <a:satOff val="-51385"/>
            <a:lumOff val="2310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Number of indexed views referenced in a module without noexpand query hint</a:t>
          </a:r>
          <a:endParaRPr lang="pt-BR" sz="700" kern="1200"/>
        </a:p>
      </dsp:txBody>
      <dsp:txXfrm>
        <a:off x="1275461" y="4104893"/>
        <a:ext cx="1153857" cy="692314"/>
      </dsp:txXfrm>
    </dsp:sp>
    <dsp:sp modelId="{B4C0266A-A4C8-4F52-9121-715E25F68212}">
      <dsp:nvSpPr>
        <dsp:cNvPr id="0" name=""/>
        <dsp:cNvSpPr/>
      </dsp:nvSpPr>
      <dsp:spPr>
        <a:xfrm>
          <a:off x="2544704" y="4104893"/>
          <a:ext cx="1153857" cy="692314"/>
        </a:xfrm>
        <a:prstGeom prst="rect">
          <a:avLst/>
        </a:prstGeom>
        <a:solidFill>
          <a:schemeClr val="accent4">
            <a:hueOff val="3302268"/>
            <a:satOff val="-52502"/>
            <a:lumOff val="2360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Number of auto-update stats async pending on background job queue</a:t>
          </a:r>
          <a:endParaRPr lang="pt-BR" sz="700" kern="1200"/>
        </a:p>
      </dsp:txBody>
      <dsp:txXfrm>
        <a:off x="2544704" y="4104893"/>
        <a:ext cx="1153857" cy="692314"/>
      </dsp:txXfrm>
    </dsp:sp>
    <dsp:sp modelId="{04BAFBA3-5C11-4323-9CC7-EEE4EF5786E5}">
      <dsp:nvSpPr>
        <dsp:cNvPr id="0" name=""/>
        <dsp:cNvSpPr/>
      </dsp:nvSpPr>
      <dsp:spPr>
        <a:xfrm>
          <a:off x="3813947" y="4104893"/>
          <a:ext cx="1153857" cy="692314"/>
        </a:xfrm>
        <a:prstGeom prst="rect">
          <a:avLst/>
        </a:prstGeom>
        <a:solidFill>
          <a:schemeClr val="accent4">
            <a:hueOff val="3372529"/>
            <a:satOff val="-53619"/>
            <a:lumOff val="2410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Number of modules manually running "update statistics"</a:t>
          </a:r>
          <a:endParaRPr lang="pt-BR" sz="700" kern="1200"/>
        </a:p>
      </dsp:txBody>
      <dsp:txXfrm>
        <a:off x="3813947" y="4104893"/>
        <a:ext cx="1153857" cy="692314"/>
      </dsp:txXfrm>
    </dsp:sp>
    <dsp:sp modelId="{58C52BE4-FE58-47E5-BEF8-FEE7D321BBE0}">
      <dsp:nvSpPr>
        <dsp:cNvPr id="0" name=""/>
        <dsp:cNvSpPr/>
      </dsp:nvSpPr>
      <dsp:spPr>
        <a:xfrm>
          <a:off x="5083189" y="4104893"/>
          <a:ext cx="1153857" cy="692314"/>
        </a:xfrm>
        <a:prstGeom prst="rect">
          <a:avLst/>
        </a:prstGeom>
        <a:solidFill>
          <a:schemeClr val="accent4">
            <a:hueOff val="3442790"/>
            <a:satOff val="-54736"/>
            <a:lumOff val="2461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Number of plans with more than 50 loaded stats</a:t>
          </a:r>
          <a:endParaRPr lang="pt-BR" sz="700" kern="1200"/>
        </a:p>
      </dsp:txBody>
      <dsp:txXfrm>
        <a:off x="5083189" y="4104893"/>
        <a:ext cx="1153857" cy="692314"/>
      </dsp:txXfrm>
    </dsp:sp>
    <dsp:sp modelId="{E5A88D97-1BCF-4D5B-83DE-0F4E91A11710}">
      <dsp:nvSpPr>
        <dsp:cNvPr id="0" name=""/>
        <dsp:cNvSpPr/>
      </dsp:nvSpPr>
      <dsp:spPr>
        <a:xfrm>
          <a:off x="6352432" y="4104893"/>
          <a:ext cx="1153857" cy="692314"/>
        </a:xfrm>
        <a:prstGeom prst="rect">
          <a:avLst/>
        </a:prstGeom>
        <a:solidFill>
          <a:schemeClr val="accent4">
            <a:hueOff val="3513051"/>
            <a:satOff val="-55854"/>
            <a:lumOff val="2511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Number of plans with loaded statistics with high modification count greater than 1k</a:t>
          </a:r>
          <a:endParaRPr lang="pt-BR" sz="700" kern="1200"/>
        </a:p>
      </dsp:txBody>
      <dsp:txXfrm>
        <a:off x="6352432" y="4104893"/>
        <a:ext cx="1153857" cy="692314"/>
      </dsp:txXfrm>
    </dsp:sp>
    <dsp:sp modelId="{1B08DA39-5821-4FF6-8AC1-4D7CBC1D4B9B}">
      <dsp:nvSpPr>
        <dsp:cNvPr id="0" name=""/>
        <dsp:cNvSpPr/>
      </dsp:nvSpPr>
      <dsp:spPr>
        <a:xfrm>
          <a:off x="7621675" y="4104893"/>
          <a:ext cx="1153857" cy="692314"/>
        </a:xfrm>
        <a:prstGeom prst="rect">
          <a:avLst/>
        </a:prstGeom>
        <a:solidFill>
          <a:schemeClr val="accent4">
            <a:hueOff val="3583312"/>
            <a:satOff val="-56971"/>
            <a:lumOff val="256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Found a maintenance plan job? </a:t>
          </a:r>
          <a:endParaRPr lang="pt-BR" sz="700" kern="1200"/>
        </a:p>
      </dsp:txBody>
      <dsp:txXfrm>
        <a:off x="7621675" y="4104893"/>
        <a:ext cx="1153857" cy="692314"/>
      </dsp:txXfrm>
    </dsp:sp>
    <dsp:sp modelId="{B6AA8AD7-F0F9-4108-BE8C-48A3CD6AC122}">
      <dsp:nvSpPr>
        <dsp:cNvPr id="0" name=""/>
        <dsp:cNvSpPr/>
      </dsp:nvSpPr>
      <dsp:spPr>
        <a:xfrm>
          <a:off x="8890918" y="4104893"/>
          <a:ext cx="1153857" cy="692314"/>
        </a:xfrm>
        <a:prstGeom prst="rect">
          <a:avLst/>
        </a:prstGeom>
        <a:solidFill>
          <a:schemeClr val="accent4">
            <a:hueOff val="3653573"/>
            <a:satOff val="-58088"/>
            <a:lumOff val="2611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Is there an extended event tracking Auto_Stats event? </a:t>
          </a:r>
          <a:endParaRPr lang="pt-BR" sz="700" kern="1200"/>
        </a:p>
      </dsp:txBody>
      <dsp:txXfrm>
        <a:off x="8890918" y="4104893"/>
        <a:ext cx="1153857" cy="692314"/>
      </dsp:txXfrm>
    </dsp:sp>
    <dsp:sp modelId="{DD00D9CC-4A7A-4097-BA84-59D0F5EDB313}">
      <dsp:nvSpPr>
        <dsp:cNvPr id="0" name=""/>
        <dsp:cNvSpPr/>
      </dsp:nvSpPr>
      <dsp:spPr>
        <a:xfrm>
          <a:off x="10160161" y="4104893"/>
          <a:ext cx="1153857" cy="692314"/>
        </a:xfrm>
        <a:prstGeom prst="rect">
          <a:avLst/>
        </a:prstGeom>
        <a:solidFill>
          <a:schemeClr val="accent4">
            <a:hueOff val="3723834"/>
            <a:satOff val="-59205"/>
            <a:lumOff val="266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Trace flag 2371 usage should be considered</a:t>
          </a:r>
          <a:endParaRPr lang="pt-BR" sz="700" kern="1200"/>
        </a:p>
      </dsp:txBody>
      <dsp:txXfrm>
        <a:off x="10160161" y="4104893"/>
        <a:ext cx="1153857" cy="692314"/>
      </dsp:txXfrm>
    </dsp:sp>
    <dsp:sp modelId="{1EE89537-B443-4E8B-B875-A0F3AFC0C9B5}">
      <dsp:nvSpPr>
        <dsp:cNvPr id="0" name=""/>
        <dsp:cNvSpPr/>
      </dsp:nvSpPr>
      <dsp:spPr>
        <a:xfrm>
          <a:off x="3179325" y="4912593"/>
          <a:ext cx="1153857" cy="692314"/>
        </a:xfrm>
        <a:prstGeom prst="rect">
          <a:avLst/>
        </a:prstGeom>
        <a:solidFill>
          <a:schemeClr val="accent4">
            <a:hueOff val="3794095"/>
            <a:satOff val="-60322"/>
            <a:lumOff val="2712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Trace flag 4139 usage should be considered</a:t>
          </a:r>
          <a:endParaRPr lang="pt-BR" sz="700" kern="1200"/>
        </a:p>
      </dsp:txBody>
      <dsp:txXfrm>
        <a:off x="3179325" y="4912593"/>
        <a:ext cx="1153857" cy="692314"/>
      </dsp:txXfrm>
    </dsp:sp>
    <dsp:sp modelId="{9EE4D8C6-F655-4230-A84B-39D195DAE6D9}">
      <dsp:nvSpPr>
        <dsp:cNvPr id="0" name=""/>
        <dsp:cNvSpPr/>
      </dsp:nvSpPr>
      <dsp:spPr>
        <a:xfrm>
          <a:off x="4448568" y="4912593"/>
          <a:ext cx="1153857" cy="692314"/>
        </a:xfrm>
        <a:prstGeom prst="rect">
          <a:avLst/>
        </a:prstGeom>
        <a:solidFill>
          <a:schemeClr val="accent4">
            <a:hueOff val="3864356"/>
            <a:satOff val="-61439"/>
            <a:lumOff val="2762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Trace flags 2389 and 2390 usage should be considered</a:t>
          </a:r>
          <a:endParaRPr lang="pt-BR" sz="700" kern="1200"/>
        </a:p>
      </dsp:txBody>
      <dsp:txXfrm>
        <a:off x="4448568" y="4912593"/>
        <a:ext cx="1153857" cy="692314"/>
      </dsp:txXfrm>
    </dsp:sp>
    <dsp:sp modelId="{97F8511F-5DCF-4EA1-934B-AF43589DF40B}">
      <dsp:nvSpPr>
        <dsp:cNvPr id="0" name=""/>
        <dsp:cNvSpPr/>
      </dsp:nvSpPr>
      <dsp:spPr>
        <a:xfrm>
          <a:off x="5717811" y="4912593"/>
          <a:ext cx="1153857" cy="692314"/>
        </a:xfrm>
        <a:prstGeom prst="rect">
          <a:avLst/>
        </a:prstGeom>
        <a:solidFill>
          <a:schemeClr val="accent4">
            <a:hueOff val="3934617"/>
            <a:satOff val="-62556"/>
            <a:lumOff val="281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Trace flag 4199 usage should be considered</a:t>
          </a:r>
          <a:endParaRPr lang="pt-BR" sz="700" kern="1200"/>
        </a:p>
      </dsp:txBody>
      <dsp:txXfrm>
        <a:off x="5717811" y="4912593"/>
        <a:ext cx="1153857" cy="692314"/>
      </dsp:txXfrm>
    </dsp:sp>
    <dsp:sp modelId="{DE501C30-3AF6-4DAE-B26F-7A561F3E445F}">
      <dsp:nvSpPr>
        <dsp:cNvPr id="0" name=""/>
        <dsp:cNvSpPr/>
      </dsp:nvSpPr>
      <dsp:spPr>
        <a:xfrm>
          <a:off x="6987054" y="4912593"/>
          <a:ext cx="1153857" cy="692314"/>
        </a:xfrm>
        <a:prstGeom prst="rect">
          <a:avLst/>
        </a:prstGeom>
        <a:solidFill>
          <a:schemeClr val="accent4">
            <a:hueOff val="4004878"/>
            <a:satOff val="-63673"/>
            <a:lumOff val="2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Trace flag 7471 usage should be considered</a:t>
          </a:r>
          <a:endParaRPr lang="pt-BR" sz="700" kern="1200"/>
        </a:p>
      </dsp:txBody>
      <dsp:txXfrm>
        <a:off x="6987054" y="4912593"/>
        <a:ext cx="1153857" cy="69231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E80338-6D44-4A05-A033-27F5F8A953E1}">
      <dsp:nvSpPr>
        <dsp:cNvPr id="0" name=""/>
        <dsp:cNvSpPr/>
      </dsp:nvSpPr>
      <dsp:spPr>
        <a:xfrm>
          <a:off x="0" y="1065"/>
          <a:ext cx="3706245" cy="40332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noProof="0" dirty="0"/>
            <a:t>Demo1 - Run analysis – Excel Report</a:t>
          </a:r>
        </a:p>
      </dsp:txBody>
      <dsp:txXfrm>
        <a:off x="0" y="1065"/>
        <a:ext cx="3706245" cy="403329"/>
      </dsp:txXfrm>
    </dsp:sp>
    <dsp:sp modelId="{F1287A12-582C-417D-8B50-96A8268ECC80}">
      <dsp:nvSpPr>
        <dsp:cNvPr id="0" name=""/>
        <dsp:cNvSpPr/>
      </dsp:nvSpPr>
      <dsp:spPr>
        <a:xfrm>
          <a:off x="0" y="424561"/>
          <a:ext cx="3706245" cy="403329"/>
        </a:xfrm>
        <a:prstGeom prst="rect">
          <a:avLst/>
        </a:prstGeom>
        <a:solidFill>
          <a:schemeClr val="accent4">
            <a:hueOff val="500610"/>
            <a:satOff val="-7959"/>
            <a:lumOff val="35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noProof="0" dirty="0"/>
            <a:t>Check34 - Stats full to sample</a:t>
          </a:r>
        </a:p>
      </dsp:txBody>
      <dsp:txXfrm>
        <a:off x="0" y="424561"/>
        <a:ext cx="3706245" cy="403329"/>
      </dsp:txXfrm>
    </dsp:sp>
    <dsp:sp modelId="{F32BB714-96DD-4B34-B2E5-A587DE7BD9DB}">
      <dsp:nvSpPr>
        <dsp:cNvPr id="0" name=""/>
        <dsp:cNvSpPr/>
      </dsp:nvSpPr>
      <dsp:spPr>
        <a:xfrm>
          <a:off x="0" y="848057"/>
          <a:ext cx="3706245" cy="403329"/>
        </a:xfrm>
        <a:prstGeom prst="rect">
          <a:avLst/>
        </a:prstGeom>
        <a:solidFill>
          <a:schemeClr val="accent4">
            <a:hueOff val="1001220"/>
            <a:satOff val="-15918"/>
            <a:lumOff val="715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noProof="0" dirty="0"/>
            <a:t>Check48 – Clustered </a:t>
          </a:r>
          <a:r>
            <a:rPr lang="en-US" sz="1500" kern="1200" noProof="0" dirty="0" err="1"/>
            <a:t>Columnstore</a:t>
          </a:r>
          <a:endParaRPr lang="en-US" sz="1500" kern="1200" noProof="0" dirty="0"/>
        </a:p>
      </dsp:txBody>
      <dsp:txXfrm>
        <a:off x="0" y="848057"/>
        <a:ext cx="3706245" cy="403329"/>
      </dsp:txXfrm>
    </dsp:sp>
    <dsp:sp modelId="{338AF282-E565-4697-B1CC-C7D320F67B90}">
      <dsp:nvSpPr>
        <dsp:cNvPr id="0" name=""/>
        <dsp:cNvSpPr/>
      </dsp:nvSpPr>
      <dsp:spPr>
        <a:xfrm>
          <a:off x="0" y="1271554"/>
          <a:ext cx="3706245" cy="403329"/>
        </a:xfrm>
        <a:prstGeom prst="rect">
          <a:avLst/>
        </a:prstGeom>
        <a:solidFill>
          <a:schemeClr val="accent4">
            <a:hueOff val="1501829"/>
            <a:satOff val="-23877"/>
            <a:lumOff val="1073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noProof="0" dirty="0"/>
            <a:t>Check3 - High compilation time</a:t>
          </a:r>
        </a:p>
      </dsp:txBody>
      <dsp:txXfrm>
        <a:off x="0" y="1271554"/>
        <a:ext cx="3706245" cy="403329"/>
      </dsp:txXfrm>
    </dsp:sp>
    <dsp:sp modelId="{7E4CEA70-949D-4E70-8A9C-60E494914A0B}">
      <dsp:nvSpPr>
        <dsp:cNvPr id="0" name=""/>
        <dsp:cNvSpPr/>
      </dsp:nvSpPr>
      <dsp:spPr>
        <a:xfrm>
          <a:off x="0" y="1695050"/>
          <a:ext cx="3706245" cy="403329"/>
        </a:xfrm>
        <a:prstGeom prst="rect">
          <a:avLst/>
        </a:prstGeom>
        <a:solidFill>
          <a:schemeClr val="accent4">
            <a:hueOff val="2002439"/>
            <a:satOff val="-31836"/>
            <a:lumOff val="1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noProof="0" dirty="0"/>
            <a:t>Check 13 - TF4199</a:t>
          </a:r>
        </a:p>
      </dsp:txBody>
      <dsp:txXfrm>
        <a:off x="0" y="1695050"/>
        <a:ext cx="3706245" cy="403329"/>
      </dsp:txXfrm>
    </dsp:sp>
    <dsp:sp modelId="{77CA63FB-661A-42E0-ACDD-6A841A1F3613}">
      <dsp:nvSpPr>
        <dsp:cNvPr id="0" name=""/>
        <dsp:cNvSpPr/>
      </dsp:nvSpPr>
      <dsp:spPr>
        <a:xfrm>
          <a:off x="0" y="2118546"/>
          <a:ext cx="3706245" cy="403329"/>
        </a:xfrm>
        <a:prstGeom prst="rect">
          <a:avLst/>
        </a:prstGeom>
        <a:solidFill>
          <a:schemeClr val="accent4">
            <a:hueOff val="2503049"/>
            <a:satOff val="-39796"/>
            <a:lumOff val="1789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noProof="0" dirty="0"/>
            <a:t>Check47 and Check57 (skewed histograms)</a:t>
          </a:r>
        </a:p>
      </dsp:txBody>
      <dsp:txXfrm>
        <a:off x="0" y="2118546"/>
        <a:ext cx="3706245" cy="403329"/>
      </dsp:txXfrm>
    </dsp:sp>
    <dsp:sp modelId="{212C0E0C-CC30-448B-9B23-1B59CD3F25A9}">
      <dsp:nvSpPr>
        <dsp:cNvPr id="0" name=""/>
        <dsp:cNvSpPr/>
      </dsp:nvSpPr>
      <dsp:spPr>
        <a:xfrm>
          <a:off x="0" y="2542043"/>
          <a:ext cx="3706245" cy="403329"/>
        </a:xfrm>
        <a:prstGeom prst="rect">
          <a:avLst/>
        </a:prstGeom>
        <a:solidFill>
          <a:schemeClr val="accent4">
            <a:hueOff val="3003659"/>
            <a:satOff val="-47755"/>
            <a:lumOff val="2147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noProof="0" dirty="0"/>
            <a:t>Check41 – Auto created multicol</a:t>
          </a:r>
        </a:p>
      </dsp:txBody>
      <dsp:txXfrm>
        <a:off x="0" y="2542043"/>
        <a:ext cx="3706245" cy="403329"/>
      </dsp:txXfrm>
    </dsp:sp>
    <dsp:sp modelId="{DB391369-DD8E-449B-BF18-09C4A046B914}">
      <dsp:nvSpPr>
        <dsp:cNvPr id="0" name=""/>
        <dsp:cNvSpPr/>
      </dsp:nvSpPr>
      <dsp:spPr>
        <a:xfrm>
          <a:off x="0" y="2965539"/>
          <a:ext cx="3706245" cy="403329"/>
        </a:xfrm>
        <a:prstGeom prst="rect">
          <a:avLst/>
        </a:prstGeom>
        <a:solidFill>
          <a:schemeClr val="accent4">
            <a:hueOff val="3504268"/>
            <a:satOff val="-55714"/>
            <a:lumOff val="2504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noProof="0" dirty="0"/>
            <a:t>Check55 – Plans cache usage</a:t>
          </a:r>
        </a:p>
      </dsp:txBody>
      <dsp:txXfrm>
        <a:off x="0" y="2965539"/>
        <a:ext cx="3706245" cy="403329"/>
      </dsp:txXfrm>
    </dsp:sp>
    <dsp:sp modelId="{81DC64E5-0DA2-46E6-8C92-AF7E2C169D0D}">
      <dsp:nvSpPr>
        <dsp:cNvPr id="0" name=""/>
        <dsp:cNvSpPr/>
      </dsp:nvSpPr>
      <dsp:spPr>
        <a:xfrm>
          <a:off x="0" y="3389036"/>
          <a:ext cx="3706245" cy="403329"/>
        </a:xfrm>
        <a:prstGeom prst="rect">
          <a:avLst/>
        </a:prstGeom>
        <a:solidFill>
          <a:schemeClr val="accent4">
            <a:hueOff val="4004878"/>
            <a:satOff val="-63673"/>
            <a:lumOff val="2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noProof="0" dirty="0"/>
            <a:t>Bonus – Check58 – Table growth</a:t>
          </a:r>
        </a:p>
      </dsp:txBody>
      <dsp:txXfrm>
        <a:off x="0" y="3389036"/>
        <a:ext cx="3706245" cy="4033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D4CB5B-F102-4D58-A04D-55F87B5CA643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8F4386-F8E0-437E-911F-526A26FCC1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501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olorful lines&#10;&#10;Description automatically generated">
            <a:extLst>
              <a:ext uri="{FF2B5EF4-FFF2-40B4-BE49-F238E27FC236}">
                <a16:creationId xmlns:a16="http://schemas.microsoft.com/office/drawing/2014/main" id="{269B554D-E9C7-D36D-644E-301D43A23D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12298" y="4306145"/>
            <a:ext cx="3547827" cy="20510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1527845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8586360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 descr="A city skyline with a bridge&#10;&#10;Description automatically generated">
            <a:extLst>
              <a:ext uri="{FF2B5EF4-FFF2-40B4-BE49-F238E27FC236}">
                <a16:creationId xmlns:a16="http://schemas.microsoft.com/office/drawing/2014/main" id="{01789067-E4A9-634C-B652-3CF0702864B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6604" y="4003398"/>
            <a:ext cx="6719775" cy="241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806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33" y="1615545"/>
            <a:ext cx="9936421" cy="2695572"/>
          </a:xfrm>
        </p:spPr>
        <p:txBody>
          <a:bodyPr anchor="b"/>
          <a:lstStyle>
            <a:lvl1pPr>
              <a:defRPr sz="566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6033" y="4336618"/>
            <a:ext cx="9936421" cy="1417538"/>
          </a:xfrm>
        </p:spPr>
        <p:txBody>
          <a:bodyPr/>
          <a:lstStyle>
            <a:lvl1pPr marL="0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1pPr>
            <a:lvl2pPr marL="432008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864017" indent="0">
              <a:buNone/>
              <a:defRPr sz="1701">
                <a:solidFill>
                  <a:schemeClr val="tx1">
                    <a:tint val="75000"/>
                  </a:schemeClr>
                </a:solidFill>
              </a:defRPr>
            </a:lvl3pPr>
            <a:lvl4pPr marL="1296025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4pPr>
            <a:lvl5pPr marL="1728033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5pPr>
            <a:lvl6pPr marL="2160041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6pPr>
            <a:lvl7pPr marL="2592050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7pPr>
            <a:lvl8pPr marL="3024058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8pPr>
            <a:lvl9pPr marL="3456066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001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034" y="1725046"/>
            <a:ext cx="4896207" cy="4111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32247" y="1725046"/>
            <a:ext cx="4896207" cy="4111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5616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4" y="345010"/>
            <a:ext cx="9936421" cy="12525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3535" y="1588543"/>
            <a:ext cx="4873706" cy="778521"/>
          </a:xfrm>
        </p:spPr>
        <p:txBody>
          <a:bodyPr anchor="b"/>
          <a:lstStyle>
            <a:lvl1pPr marL="0" indent="0">
              <a:buNone/>
              <a:defRPr sz="2268" b="1"/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3535" y="2367064"/>
            <a:ext cx="4873706" cy="3481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32247" y="1588543"/>
            <a:ext cx="4897708" cy="778521"/>
          </a:xfrm>
        </p:spPr>
        <p:txBody>
          <a:bodyPr anchor="b"/>
          <a:lstStyle>
            <a:lvl1pPr marL="0" indent="0">
              <a:buNone/>
              <a:defRPr sz="2268" b="1"/>
            </a:lvl1pPr>
            <a:lvl2pPr marL="432008" indent="0">
              <a:buNone/>
              <a:defRPr sz="1890" b="1"/>
            </a:lvl2pPr>
            <a:lvl3pPr marL="864017" indent="0">
              <a:buNone/>
              <a:defRPr sz="1701" b="1"/>
            </a:lvl3pPr>
            <a:lvl4pPr marL="1296025" indent="0">
              <a:buNone/>
              <a:defRPr sz="1512" b="1"/>
            </a:lvl4pPr>
            <a:lvl5pPr marL="1728033" indent="0">
              <a:buNone/>
              <a:defRPr sz="1512" b="1"/>
            </a:lvl5pPr>
            <a:lvl6pPr marL="2160041" indent="0">
              <a:buNone/>
              <a:defRPr sz="1512" b="1"/>
            </a:lvl6pPr>
            <a:lvl7pPr marL="2592050" indent="0">
              <a:buNone/>
              <a:defRPr sz="1512" b="1"/>
            </a:lvl7pPr>
            <a:lvl8pPr marL="3024058" indent="0">
              <a:buNone/>
              <a:defRPr sz="1512" b="1"/>
            </a:lvl8pPr>
            <a:lvl9pPr marL="3456066" indent="0">
              <a:buNone/>
              <a:defRPr sz="151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32247" y="2367064"/>
            <a:ext cx="4897708" cy="34815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2982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4444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8323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5" y="432012"/>
            <a:ext cx="3715657" cy="1512041"/>
          </a:xfrm>
        </p:spPr>
        <p:txBody>
          <a:bodyPr anchor="b"/>
          <a:lstStyle>
            <a:lvl1pPr>
              <a:defRPr sz="302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7708" y="933026"/>
            <a:ext cx="5832247" cy="4605124"/>
          </a:xfrm>
        </p:spPr>
        <p:txBody>
          <a:bodyPr/>
          <a:lstStyle>
            <a:lvl1pPr>
              <a:defRPr sz="3024"/>
            </a:lvl1pPr>
            <a:lvl2pPr>
              <a:defRPr sz="2646"/>
            </a:lvl2pPr>
            <a:lvl3pPr>
              <a:defRPr sz="2268"/>
            </a:lvl3pPr>
            <a:lvl4pPr>
              <a:defRPr sz="1890"/>
            </a:lvl4pPr>
            <a:lvl5pPr>
              <a:defRPr sz="1890"/>
            </a:lvl5pPr>
            <a:lvl6pPr>
              <a:defRPr sz="1890"/>
            </a:lvl6pPr>
            <a:lvl7pPr>
              <a:defRPr sz="1890"/>
            </a:lvl7pPr>
            <a:lvl8pPr>
              <a:defRPr sz="1890"/>
            </a:lvl8pPr>
            <a:lvl9pPr>
              <a:defRPr sz="189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5" y="1944052"/>
            <a:ext cx="3715657" cy="3601598"/>
          </a:xfrm>
        </p:spPr>
        <p:txBody>
          <a:bodyPr/>
          <a:lstStyle>
            <a:lvl1pPr marL="0" indent="0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8642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5" y="432012"/>
            <a:ext cx="3715657" cy="1512041"/>
          </a:xfrm>
        </p:spPr>
        <p:txBody>
          <a:bodyPr anchor="b"/>
          <a:lstStyle>
            <a:lvl1pPr>
              <a:defRPr sz="302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97708" y="933026"/>
            <a:ext cx="5832247" cy="4605124"/>
          </a:xfrm>
        </p:spPr>
        <p:txBody>
          <a:bodyPr anchor="t"/>
          <a:lstStyle>
            <a:lvl1pPr marL="0" indent="0">
              <a:buNone/>
              <a:defRPr sz="3024"/>
            </a:lvl1pPr>
            <a:lvl2pPr marL="432008" indent="0">
              <a:buNone/>
              <a:defRPr sz="2646"/>
            </a:lvl2pPr>
            <a:lvl3pPr marL="864017" indent="0">
              <a:buNone/>
              <a:defRPr sz="2268"/>
            </a:lvl3pPr>
            <a:lvl4pPr marL="1296025" indent="0">
              <a:buNone/>
              <a:defRPr sz="1890"/>
            </a:lvl4pPr>
            <a:lvl5pPr marL="1728033" indent="0">
              <a:buNone/>
              <a:defRPr sz="1890"/>
            </a:lvl5pPr>
            <a:lvl6pPr marL="2160041" indent="0">
              <a:buNone/>
              <a:defRPr sz="1890"/>
            </a:lvl6pPr>
            <a:lvl7pPr marL="2592050" indent="0">
              <a:buNone/>
              <a:defRPr sz="1890"/>
            </a:lvl7pPr>
            <a:lvl8pPr marL="3024058" indent="0">
              <a:buNone/>
              <a:defRPr sz="1890"/>
            </a:lvl8pPr>
            <a:lvl9pPr marL="3456066" indent="0">
              <a:buNone/>
              <a:defRPr sz="189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5" y="1944052"/>
            <a:ext cx="3715657" cy="3601598"/>
          </a:xfrm>
        </p:spPr>
        <p:txBody>
          <a:bodyPr/>
          <a:lstStyle>
            <a:lvl1pPr marL="0" indent="0">
              <a:buNone/>
              <a:defRPr sz="1512"/>
            </a:lvl1pPr>
            <a:lvl2pPr marL="432008" indent="0">
              <a:buNone/>
              <a:defRPr sz="1323"/>
            </a:lvl2pPr>
            <a:lvl3pPr marL="864017" indent="0">
              <a:buNone/>
              <a:defRPr sz="1134"/>
            </a:lvl3pPr>
            <a:lvl4pPr marL="1296025" indent="0">
              <a:buNone/>
              <a:defRPr sz="945"/>
            </a:lvl4pPr>
            <a:lvl5pPr marL="1728033" indent="0">
              <a:buNone/>
              <a:defRPr sz="945"/>
            </a:lvl5pPr>
            <a:lvl6pPr marL="2160041" indent="0">
              <a:buNone/>
              <a:defRPr sz="945"/>
            </a:lvl6pPr>
            <a:lvl7pPr marL="2592050" indent="0">
              <a:buNone/>
              <a:defRPr sz="945"/>
            </a:lvl7pPr>
            <a:lvl8pPr marL="3024058" indent="0">
              <a:buNone/>
              <a:defRPr sz="945"/>
            </a:lvl8pPr>
            <a:lvl9pPr marL="3456066" indent="0">
              <a:buNone/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0828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421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44349" y="345009"/>
            <a:ext cx="2484105" cy="549164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2033" y="345009"/>
            <a:ext cx="7308310" cy="549164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764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60000" y="-359912"/>
            <a:ext cx="5328001" cy="7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10596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5140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153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0547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98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reaker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01160" y="415366"/>
            <a:ext cx="9216390" cy="4692126"/>
          </a:xfrm>
        </p:spPr>
        <p:txBody>
          <a:bodyPr anchor="t"/>
          <a:lstStyle>
            <a:lvl1pPr algn="l">
              <a:lnSpc>
                <a:spcPct val="120000"/>
              </a:lnSpc>
              <a:defRPr sz="5669" b="1" i="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r>
              <a:rPr lang="en-US" dirty="0"/>
              <a:t>This is a breaker page, it can be used to split topics or highlight something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D76F5F-7485-2C49-990E-2AAEF04139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6417174"/>
            <a:ext cx="11520488" cy="6300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601D55F-2F08-B849-A87B-63B0B257C36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60919" y="5666976"/>
            <a:ext cx="1842734" cy="57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718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0061" y="1060529"/>
            <a:ext cx="8640366" cy="2256061"/>
          </a:xfrm>
        </p:spPr>
        <p:txBody>
          <a:bodyPr anchor="b"/>
          <a:lstStyle>
            <a:lvl1pPr algn="ctr">
              <a:defRPr sz="566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61" y="3403592"/>
            <a:ext cx="8640366" cy="1564542"/>
          </a:xfrm>
        </p:spPr>
        <p:txBody>
          <a:bodyPr/>
          <a:lstStyle>
            <a:lvl1pPr marL="0" indent="0" algn="ctr">
              <a:buNone/>
              <a:defRPr sz="2268"/>
            </a:lvl1pPr>
            <a:lvl2pPr marL="432008" indent="0" algn="ctr">
              <a:buNone/>
              <a:defRPr sz="1890"/>
            </a:lvl2pPr>
            <a:lvl3pPr marL="864017" indent="0" algn="ctr">
              <a:buNone/>
              <a:defRPr sz="1701"/>
            </a:lvl3pPr>
            <a:lvl4pPr marL="1296025" indent="0" algn="ctr">
              <a:buNone/>
              <a:defRPr sz="1512"/>
            </a:lvl4pPr>
            <a:lvl5pPr marL="1728033" indent="0" algn="ctr">
              <a:buNone/>
              <a:defRPr sz="1512"/>
            </a:lvl5pPr>
            <a:lvl6pPr marL="2160041" indent="0" algn="ctr">
              <a:buNone/>
              <a:defRPr sz="1512"/>
            </a:lvl6pPr>
            <a:lvl7pPr marL="2592050" indent="0" algn="ctr">
              <a:buNone/>
              <a:defRPr sz="1512"/>
            </a:lvl7pPr>
            <a:lvl8pPr marL="3024058" indent="0" algn="ctr">
              <a:buNone/>
              <a:defRPr sz="1512"/>
            </a:lvl8pPr>
            <a:lvl9pPr marL="3456066" indent="0" algn="ctr">
              <a:buNone/>
              <a:defRPr sz="151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53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w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855242954"/>
              </p:ext>
            </p:extLst>
          </p:nvPr>
        </p:nvGraphicFramePr>
        <p:xfrm>
          <a:off x="10713600" y="5940175"/>
          <a:ext cx="62661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0" imgW="2279520" imgH="1310400" progId="Photoshop.Image.18">
                  <p:embed/>
                </p:oleObj>
              </mc:Choice>
              <mc:Fallback>
                <p:oleObj name="Image" r:id="rId10" imgW="2279520" imgH="1310400" progId="Photoshop.Image.18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713600" y="5940175"/>
                        <a:ext cx="62661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4" r:id="rId4"/>
    <p:sldLayoutId id="2147483656" r:id="rId5"/>
    <p:sldLayoutId id="2147483652" r:id="rId6"/>
    <p:sldLayoutId id="2147483655" r:id="rId7"/>
    <p:sldLayoutId id="2147483657" r:id="rId8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2034" y="345010"/>
            <a:ext cx="9936421" cy="1252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2034" y="1725046"/>
            <a:ext cx="9936421" cy="4111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2033" y="6006163"/>
            <a:ext cx="2592110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6162" y="6006163"/>
            <a:ext cx="3888165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36345" y="6006163"/>
            <a:ext cx="2592110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3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835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xStyles>
    <p:titleStyle>
      <a:lvl1pPr algn="l" defTabSz="864017" rtl="0" eaLnBrk="1" latinLnBrk="0" hangingPunct="1">
        <a:lnSpc>
          <a:spcPct val="90000"/>
        </a:lnSpc>
        <a:spcBef>
          <a:spcPct val="0"/>
        </a:spcBef>
        <a:buNone/>
        <a:defRPr sz="41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4" indent="-216004" algn="l" defTabSz="864017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1pPr>
      <a:lvl2pPr marL="64801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080021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512029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944037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376046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808054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240062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672070" indent="-216004" algn="l" defTabSz="864017" rtl="0" eaLnBrk="1" latinLnBrk="0" hangingPunct="1">
        <a:lnSpc>
          <a:spcPct val="90000"/>
        </a:lnSpc>
        <a:spcBef>
          <a:spcPts val="472"/>
        </a:spcBef>
        <a:buFont typeface="Arial" panose="020B0604020202020204" pitchFamily="34" charset="0"/>
        <a:buChar char="•"/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3200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64017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296025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28033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160041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592050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24058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456066" algn="l" defTabSz="864017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hyperlink" Target="https://github.com/mcflyamorim/statisticsreview" TargetMode="External"/><Relationship Id="rId7" Type="http://schemas.openxmlformats.org/officeDocument/2006/relationships/diagramColors" Target="../diagrams/colors6.xml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cflyamorim/statisticsreview" TargetMode="External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user/mcflyamorim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19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11" Type="http://schemas.openxmlformats.org/officeDocument/2006/relationships/image" Target="../media/image18.JP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10" Type="http://schemas.openxmlformats.org/officeDocument/2006/relationships/image" Target="../media/image28.png"/><Relationship Id="rId4" Type="http://schemas.openxmlformats.org/officeDocument/2006/relationships/image" Target="../media/image22.jpeg"/><Relationship Id="rId9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cflyamorim/statisticsreview" TargetMode="External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cflyamorim/statisticsreview" TargetMode="External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rentozar.com/blitz/" TargetMode="External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hyperlink" Target="https://github.com/mcflyamorim/statisticsreview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hyperlink" Target="https://www.sqlskills.com/blogs/kimberly/sqlskills-procs-analyze-data-skew-create-filtered-statistics/" TargetMode="External"/><Relationship Id="rId5" Type="http://schemas.openxmlformats.org/officeDocument/2006/relationships/image" Target="../media/image32.svg"/><Relationship Id="rId10" Type="http://schemas.openxmlformats.org/officeDocument/2006/relationships/hyperlink" Target="https://github.com/microsoft/tigertoolbox/tree/master/BPCheck" TargetMode="External"/><Relationship Id="rId4" Type="http://schemas.openxmlformats.org/officeDocument/2006/relationships/image" Target="../media/image31.png"/><Relationship Id="rId9" Type="http://schemas.openxmlformats.org/officeDocument/2006/relationships/hyperlink" Target="https://glennsqlperformance.com/resources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hyperlink" Target="https://github.com/mcflyamorim/statisticsreview" TargetMode="Externa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cflyamorim/statisticsreview" TargetMode="External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10" Type="http://schemas.openxmlformats.org/officeDocument/2006/relationships/hyperlink" Target="https://github.com/dfinke/ImportExcel" TargetMode="External"/><Relationship Id="rId4" Type="http://schemas.openxmlformats.org/officeDocument/2006/relationships/image" Target="../media/image31.png"/><Relationship Id="rId9" Type="http://schemas.openxmlformats.org/officeDocument/2006/relationships/hyperlink" Target="https://learn.microsoft.com/en-us/sql/powershell/download-sql-server-ps-module?view=sql-server-ver16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hyperlink" Target="https://github.com/mcflyamorim/statisticsreview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935" y="379081"/>
            <a:ext cx="10800000" cy="1667550"/>
          </a:xfrm>
        </p:spPr>
        <p:txBody>
          <a:bodyPr/>
          <a:lstStyle/>
          <a:p>
            <a:r>
              <a:rPr lang="en-US" sz="5400" b="1" i="0" dirty="0">
                <a:effectLst/>
                <a:latin typeface="IBM Plex Sans" panose="020B0503050203000203" pitchFamily="34" charset="0"/>
              </a:rPr>
              <a:t>Your Ultimate SQL Server Statistics Best Practices Review</a:t>
            </a:r>
            <a:endParaRPr lang="en-US" sz="5400" dirty="0"/>
          </a:p>
        </p:txBody>
      </p:sp>
      <p:sp>
        <p:nvSpPr>
          <p:cNvPr id="6" name="AutoShape 41">
            <a:extLst>
              <a:ext uri="{FF2B5EF4-FFF2-40B4-BE49-F238E27FC236}">
                <a16:creationId xmlns:a16="http://schemas.microsoft.com/office/drawing/2014/main" id="{83D712A8-6C8A-AB5B-A99A-F4AEEF2BE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935" y="2257398"/>
            <a:ext cx="8832974" cy="1895211"/>
          </a:xfrm>
          <a:prstGeom prst="roundRect">
            <a:avLst>
              <a:gd name="adj" fmla="val 16667"/>
            </a:avLst>
          </a:prstGeom>
          <a:solidFill>
            <a:srgbClr val="F6F7EB"/>
          </a:solidFill>
          <a:ln w="9525" algn="ctr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AFAFAF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pt-BR" dirty="0">
                <a:solidFill>
                  <a:srgbClr val="171717"/>
                </a:solidFill>
                <a:latin typeface="Consolas" panose="020B0609020204030204" pitchFamily="49" charset="0"/>
              </a:rPr>
              <a:t> "About me:" </a:t>
            </a:r>
          </a:p>
          <a:p>
            <a:r>
              <a:rPr lang="en-US" dirty="0">
                <a:solidFill>
                  <a:srgbClr val="171717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'Fabiano Neves Amorim'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dirty="0">
                <a:solidFill>
                  <a:srgbClr val="171717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</a:t>
            </a:r>
            <a:r>
              <a:rPr lang="pt-BR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  <a:t>'Data Platform MVP'</a:t>
            </a:r>
            <a:r>
              <a:rPr lang="pt-BR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pt-BR" dirty="0">
              <a:solidFill>
                <a:srgbClr val="171717"/>
              </a:solidFill>
              <a:latin typeface="Consolas" panose="020B0609020204030204" pitchFamily="49" charset="0"/>
            </a:endParaRPr>
          </a:p>
          <a:p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</a:t>
            </a:r>
            <a:r>
              <a:rPr lang="pt-BR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  <a:t>'fabianonevesamorim@hotmail.com | @mcflyamorim'</a:t>
            </a:r>
            <a:r>
              <a:rPr lang="pt-BR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pt-BR" dirty="0">
              <a:solidFill>
                <a:srgbClr val="171717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Principal Consultant – Pythian(Love your data)'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US" dirty="0">
              <a:solidFill>
                <a:srgbClr val="171717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'http://blogfabiano.com'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r>
              <a:rPr lang="en-US" dirty="0">
                <a:solidFill>
                  <a:srgbClr val="171717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171717"/>
                </a:solidFill>
                <a:latin typeface="Consolas" panose="020B0609020204030204" pitchFamily="49" charset="0"/>
              </a:rPr>
              <a:t> Tab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71717"/>
                </a:solidFill>
                <a:latin typeface="Consolas" panose="020B0609020204030204" pitchFamily="49" charset="0"/>
              </a:rPr>
              <a:t>"About me:"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026" name="Picture 2" descr="Navigation bar avatar">
            <a:extLst>
              <a:ext uri="{FF2B5EF4-FFF2-40B4-BE49-F238E27FC236}">
                <a16:creationId xmlns:a16="http://schemas.microsoft.com/office/drawing/2014/main" id="{A4EB60D1-9CA3-03B7-548B-D161A0B55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696" y="4609226"/>
            <a:ext cx="2162496" cy="125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EACD29-0515-180A-8DAE-01090A6C4A07}"/>
              </a:ext>
            </a:extLst>
          </p:cNvPr>
          <p:cNvSpPr txBox="1"/>
          <p:nvPr/>
        </p:nvSpPr>
        <p:spPr>
          <a:xfrm>
            <a:off x="2635317" y="5941491"/>
            <a:ext cx="5881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404040"/>
                </a:solidFill>
                <a:effectLst/>
                <a:latin typeface="Open Sans" panose="020B0606030504020204" pitchFamily="34" charset="0"/>
              </a:rPr>
              <a:t>SQL Saturday Boston 2023 (#1046)</a:t>
            </a:r>
          </a:p>
        </p:txBody>
      </p:sp>
    </p:spTree>
    <p:extLst>
      <p:ext uri="{BB962C8B-B14F-4D97-AF65-F5344CB8AC3E}">
        <p14:creationId xmlns:p14="http://schemas.microsoft.com/office/powerpoint/2010/main" val="3314996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0143A-1293-2048-AA93-6E3812A36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44" y="20969"/>
            <a:ext cx="10800000" cy="720000"/>
          </a:xfrm>
        </p:spPr>
        <p:txBody>
          <a:bodyPr>
            <a:normAutofit/>
          </a:bodyPr>
          <a:lstStyle/>
          <a:p>
            <a:r>
              <a:rPr lang="en-US" sz="4536" dirty="0"/>
              <a:t>Current list of checks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DF5CC8AB-E6AD-5F3E-E70D-5E0A8753FB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3442905"/>
              </p:ext>
            </p:extLst>
          </p:nvPr>
        </p:nvGraphicFramePr>
        <p:xfrm>
          <a:off x="90136" y="867967"/>
          <a:ext cx="11340216" cy="5514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7167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0143A-1293-2048-AA93-6E3812A36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038" y="-48913"/>
            <a:ext cx="10800000" cy="720000"/>
          </a:xfrm>
        </p:spPr>
        <p:txBody>
          <a:bodyPr>
            <a:normAutofit/>
          </a:bodyPr>
          <a:lstStyle/>
          <a:p>
            <a:r>
              <a:rPr lang="en-US" sz="3024" dirty="0"/>
              <a:t>Sample of question/answers you can get from the report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DF5CC8AB-E6AD-5F3E-E70D-5E0A8753FB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223546"/>
              </p:ext>
            </p:extLst>
          </p:nvPr>
        </p:nvGraphicFramePr>
        <p:xfrm>
          <a:off x="-519297" y="671087"/>
          <a:ext cx="12491218" cy="56713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0692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0143A-1293-2048-AA93-6E3812A36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44" y="-10829"/>
            <a:ext cx="10800000" cy="720000"/>
          </a:xfrm>
        </p:spPr>
        <p:txBody>
          <a:bodyPr>
            <a:normAutofit/>
          </a:bodyPr>
          <a:lstStyle/>
          <a:p>
            <a:r>
              <a:rPr lang="en-US" sz="3402" dirty="0"/>
              <a:t>All question/answers you can get from the report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DF5CC8AB-E6AD-5F3E-E70D-5E0A8753FB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0849608"/>
              </p:ext>
            </p:extLst>
          </p:nvPr>
        </p:nvGraphicFramePr>
        <p:xfrm>
          <a:off x="100126" y="662697"/>
          <a:ext cx="11320237" cy="56713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777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0143A-1293-2048-AA93-6E3812A36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44" y="135898"/>
            <a:ext cx="10800000" cy="720000"/>
          </a:xfrm>
        </p:spPr>
        <p:txBody>
          <a:bodyPr>
            <a:normAutofit/>
          </a:bodyPr>
          <a:lstStyle/>
          <a:p>
            <a:r>
              <a:rPr lang="en-US" sz="4536" dirty="0"/>
              <a:t>Demo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019167-1CCF-4791-271C-61EE8E982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62" y="940171"/>
            <a:ext cx="6945295" cy="44285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911B8F-56C7-504D-E8C6-F1C9ACDD109F}"/>
              </a:ext>
            </a:extLst>
          </p:cNvPr>
          <p:cNvSpPr txBox="1"/>
          <p:nvPr/>
        </p:nvSpPr>
        <p:spPr>
          <a:xfrm>
            <a:off x="3771191" y="6036204"/>
            <a:ext cx="3978107" cy="325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12" dirty="0">
                <a:solidFill>
                  <a:schemeClr val="bg1"/>
                </a:solidFill>
                <a:latin typeface="IBM Plex Sans SemiBold" panose="020B0503050203000203" pitchFamily="34" charset="77"/>
                <a:ea typeface="Roboto" panose="02000000000000000000" pitchFamily="2" charset="0"/>
                <a:hlinkClick r:id="rId3"/>
              </a:rPr>
              <a:t>github.com/mcflyamorim/statisticsreview</a:t>
            </a:r>
            <a:endParaRPr lang="pt-BR" sz="1512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8B0FB32-ECA7-D189-9A03-8FFAA9F326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3584103"/>
              </p:ext>
            </p:extLst>
          </p:nvPr>
        </p:nvGraphicFramePr>
        <p:xfrm>
          <a:off x="7538158" y="1463520"/>
          <a:ext cx="3706245" cy="3793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07473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0143A-1293-2048-AA93-6E3812A36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44" y="32764"/>
            <a:ext cx="10800000" cy="720000"/>
          </a:xfrm>
        </p:spPr>
        <p:txBody>
          <a:bodyPr>
            <a:normAutofit/>
          </a:bodyPr>
          <a:lstStyle/>
          <a:p>
            <a:r>
              <a:rPr lang="en-US" sz="4536" dirty="0"/>
              <a:t>Quick tips and most common issues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DD5A766-EF54-E05D-7D92-12EF7DE1A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652" y="2105166"/>
            <a:ext cx="513598" cy="51359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571B570-256A-EB47-E830-717BDC9568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0873" y="3473718"/>
            <a:ext cx="513598" cy="51359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163957A-7D5F-1B80-30A0-748F2696C8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7652" y="4716667"/>
            <a:ext cx="513598" cy="5135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582DF5-E83D-250E-1288-0F92E707A563}"/>
              </a:ext>
            </a:extLst>
          </p:cNvPr>
          <p:cNvSpPr txBox="1"/>
          <p:nvPr/>
        </p:nvSpPr>
        <p:spPr>
          <a:xfrm>
            <a:off x="448565" y="699803"/>
            <a:ext cx="9816855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268" i="1" dirty="0">
                <a:latin typeface="-apple-system"/>
              </a:rPr>
              <a:t>“First get the facts, then you can distort them as much as you want” (Mark Twain)</a:t>
            </a:r>
            <a:endParaRPr lang="en-US" sz="2268" i="1" dirty="0">
              <a:latin typeface="IBM Plex Sans SemiBold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442FBC-A538-AC7C-6999-54BB44549A84}"/>
              </a:ext>
            </a:extLst>
          </p:cNvPr>
          <p:cNvSpPr txBox="1"/>
          <p:nvPr/>
        </p:nvSpPr>
        <p:spPr>
          <a:xfrm>
            <a:off x="1125008" y="1529521"/>
            <a:ext cx="9967628" cy="4407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90" dirty="0">
                <a:latin typeface="IBM Plex Sans SemiBold" panose="020B0503050203000203" pitchFamily="34" charset="77"/>
                <a:ea typeface="Roboto" panose="02000000000000000000" pitchFamily="2" charset="0"/>
              </a:rPr>
              <a:t>Maintenance not running frequently enough or no maintenance at all</a:t>
            </a:r>
          </a:p>
          <a:p>
            <a:pPr>
              <a:lnSpc>
                <a:spcPct val="150000"/>
              </a:lnSpc>
            </a:pPr>
            <a:r>
              <a:rPr lang="en-US" sz="1890" dirty="0">
                <a:latin typeface="IBM Plex Sans SemiBold" panose="020B0503050203000203" pitchFamily="34" charset="77"/>
                <a:ea typeface="Roboto" panose="02000000000000000000" pitchFamily="2" charset="0"/>
              </a:rPr>
              <a:t>Statistics on LOB taking most of time of maintenance window </a:t>
            </a:r>
          </a:p>
          <a:p>
            <a:pPr>
              <a:lnSpc>
                <a:spcPct val="150000"/>
              </a:lnSpc>
            </a:pPr>
            <a:r>
              <a:rPr lang="en-US" sz="1890" dirty="0">
                <a:latin typeface="IBM Plex Sans SemiBold" panose="020B0503050203000203" pitchFamily="34" charset="77"/>
                <a:ea typeface="Roboto" panose="02000000000000000000" pitchFamily="2" charset="0"/>
              </a:rPr>
              <a:t>Duplicated statistics</a:t>
            </a:r>
          </a:p>
          <a:p>
            <a:pPr>
              <a:lnSpc>
                <a:spcPct val="150000"/>
              </a:lnSpc>
            </a:pPr>
            <a:r>
              <a:rPr lang="en-US" sz="1890" dirty="0">
                <a:latin typeface="IBM Plex Sans SemiBold" panose="020B0503050203000203" pitchFamily="34" charset="77"/>
                <a:ea typeface="Roboto" panose="02000000000000000000" pitchFamily="2" charset="0"/>
              </a:rPr>
              <a:t>Auto created multi-column stats</a:t>
            </a:r>
          </a:p>
          <a:p>
            <a:pPr>
              <a:lnSpc>
                <a:spcPct val="150000"/>
              </a:lnSpc>
            </a:pPr>
            <a:r>
              <a:rPr lang="en-US" sz="1890" dirty="0">
                <a:latin typeface="IBM Plex Sans SemiBold" panose="020B0503050203000203" pitchFamily="34" charset="77"/>
                <a:ea typeface="Roboto" panose="02000000000000000000" pitchFamily="2" charset="0"/>
              </a:rPr>
              <a:t>Stats with small sample size</a:t>
            </a:r>
          </a:p>
          <a:p>
            <a:pPr>
              <a:lnSpc>
                <a:spcPct val="150000"/>
              </a:lnSpc>
            </a:pPr>
            <a:r>
              <a:rPr lang="en-US" sz="1890" dirty="0">
                <a:latin typeface="IBM Plex Sans SemiBold" panose="020B0503050203000203" pitchFamily="34" charset="77"/>
                <a:ea typeface="Roboto" panose="02000000000000000000" pitchFamily="2" charset="0"/>
              </a:rPr>
              <a:t>Stats using static auto update threshold</a:t>
            </a:r>
          </a:p>
          <a:p>
            <a:pPr>
              <a:lnSpc>
                <a:spcPct val="150000"/>
              </a:lnSpc>
            </a:pPr>
            <a:r>
              <a:rPr lang="en-US" sz="1890" dirty="0">
                <a:latin typeface="IBM Plex Sans SemiBold" panose="020B0503050203000203" pitchFamily="34" charset="77"/>
                <a:ea typeface="Roboto" panose="02000000000000000000" pitchFamily="2" charset="0"/>
              </a:rPr>
              <a:t>Skewed histograms</a:t>
            </a:r>
          </a:p>
          <a:p>
            <a:pPr>
              <a:lnSpc>
                <a:spcPct val="150000"/>
              </a:lnSpc>
            </a:pPr>
            <a:r>
              <a:rPr lang="en-US" sz="1890" dirty="0">
                <a:latin typeface="IBM Plex Sans SemiBold" panose="020B0503050203000203" pitchFamily="34" charset="77"/>
                <a:ea typeface="Roboto" panose="02000000000000000000" pitchFamily="2" charset="0"/>
              </a:rPr>
              <a:t>Multi-column stats with bad leading column</a:t>
            </a:r>
          </a:p>
          <a:p>
            <a:pPr>
              <a:lnSpc>
                <a:spcPct val="150000"/>
              </a:lnSpc>
            </a:pPr>
            <a:r>
              <a:rPr lang="en-US" sz="1890" dirty="0">
                <a:latin typeface="IBM Plex Sans SemiBold" panose="020B0503050203000203" pitchFamily="34" charset="77"/>
                <a:ea typeface="Roboto" panose="02000000000000000000" pitchFamily="2" charset="0"/>
              </a:rPr>
              <a:t>From full to sample due to automatic update</a:t>
            </a:r>
          </a:p>
          <a:p>
            <a:pPr>
              <a:lnSpc>
                <a:spcPct val="150000"/>
              </a:lnSpc>
            </a:pPr>
            <a:r>
              <a:rPr lang="en-US" sz="1890" dirty="0">
                <a:latin typeface="IBM Plex Sans SemiBold" panose="020B0503050203000203" pitchFamily="34" charset="77"/>
                <a:ea typeface="Roboto" panose="02000000000000000000" pitchFamily="2" charset="0"/>
              </a:rPr>
              <a:t>Partitioned tables – Rebuild = sample and not using incremental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178CD8-874D-6AFE-76D0-15FA1BF260EB}"/>
              </a:ext>
            </a:extLst>
          </p:cNvPr>
          <p:cNvSpPr txBox="1"/>
          <p:nvPr/>
        </p:nvSpPr>
        <p:spPr>
          <a:xfrm>
            <a:off x="3771191" y="6036204"/>
            <a:ext cx="3978107" cy="325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12" dirty="0">
                <a:solidFill>
                  <a:schemeClr val="bg1"/>
                </a:solidFill>
                <a:latin typeface="IBM Plex Sans SemiBold" panose="020B0503050203000203" pitchFamily="34" charset="77"/>
                <a:ea typeface="Roboto" panose="02000000000000000000" pitchFamily="2" charset="0"/>
                <a:hlinkClick r:id="rId8"/>
              </a:rPr>
              <a:t>github.com/mcflyamorim/statisticsreview</a:t>
            </a:r>
            <a:endParaRPr lang="pt-BR" sz="1512" dirty="0"/>
          </a:p>
        </p:txBody>
      </p:sp>
    </p:spTree>
    <p:extLst>
      <p:ext uri="{BB962C8B-B14F-4D97-AF65-F5344CB8AC3E}">
        <p14:creationId xmlns:p14="http://schemas.microsoft.com/office/powerpoint/2010/main" val="3277376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Q&amp;A</a:t>
            </a:r>
            <a:br>
              <a:rPr lang="en-US" dirty="0"/>
            </a:br>
            <a:r>
              <a:rPr lang="en-US" sz="2800" dirty="0">
                <a:solidFill>
                  <a:schemeClr val="tx1"/>
                </a:solidFill>
              </a:rPr>
              <a:t>Don’t forget to fill out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the evaluation.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7462A45-74AD-A6E4-666F-8E27BAC4FB48}"/>
              </a:ext>
            </a:extLst>
          </p:cNvPr>
          <p:cNvGrpSpPr/>
          <p:nvPr/>
        </p:nvGrpSpPr>
        <p:grpSpPr>
          <a:xfrm>
            <a:off x="5230613" y="2739813"/>
            <a:ext cx="4037358" cy="2673851"/>
            <a:chOff x="4530036" y="3187262"/>
            <a:chExt cx="2772551" cy="1830748"/>
          </a:xfrm>
        </p:grpSpPr>
        <p:pic>
          <p:nvPicPr>
            <p:cNvPr id="4" name="Picture 2" descr="People Chat buddies icon">
              <a:extLst>
                <a:ext uri="{FF2B5EF4-FFF2-40B4-BE49-F238E27FC236}">
                  <a16:creationId xmlns:a16="http://schemas.microsoft.com/office/drawing/2014/main" id="{7E91E264-0E18-66C7-9591-8D9B90C076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530036" y="3187262"/>
              <a:ext cx="2772551" cy="1830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CaixaDeTexto 5">
              <a:extLst>
                <a:ext uri="{FF2B5EF4-FFF2-40B4-BE49-F238E27FC236}">
                  <a16:creationId xmlns:a16="http://schemas.microsoft.com/office/drawing/2014/main" id="{9EEDA5DF-0A98-DBE5-C208-1D68292E1CED}"/>
                </a:ext>
              </a:extLst>
            </p:cNvPr>
            <p:cNvSpPr txBox="1"/>
            <p:nvPr/>
          </p:nvSpPr>
          <p:spPr>
            <a:xfrm>
              <a:off x="5916311" y="4187013"/>
              <a:ext cx="654305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863982">
                <a:defRPr/>
              </a:pPr>
              <a:r>
                <a:rPr lang="pt-BR" sz="4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?</a:t>
              </a:r>
            </a:p>
          </p:txBody>
        </p:sp>
      </p:grpSp>
      <p:sp>
        <p:nvSpPr>
          <p:cNvPr id="6" name="AutoShape 41">
            <a:extLst>
              <a:ext uri="{FF2B5EF4-FFF2-40B4-BE49-F238E27FC236}">
                <a16:creationId xmlns:a16="http://schemas.microsoft.com/office/drawing/2014/main" id="{BEA8C9FF-F3CD-46B0-CE91-C7F2DA6B8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7700" y="319055"/>
            <a:ext cx="6931026" cy="1494911"/>
          </a:xfrm>
          <a:prstGeom prst="roundRect">
            <a:avLst>
              <a:gd name="adj" fmla="val 16667"/>
            </a:avLst>
          </a:prstGeom>
          <a:solidFill>
            <a:srgbClr val="F6F7EB"/>
          </a:solidFill>
          <a:ln w="9525" algn="ctr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AFAFAF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pt-BR" sz="1400" dirty="0">
                <a:solidFill>
                  <a:srgbClr val="171717"/>
                </a:solidFill>
                <a:latin typeface="Consolas" panose="020B0609020204030204" pitchFamily="49" charset="0"/>
              </a:rPr>
              <a:t> "About me:" </a:t>
            </a:r>
          </a:p>
          <a:p>
            <a:r>
              <a:rPr lang="en-US" sz="1400" dirty="0">
                <a:solidFill>
                  <a:srgbClr val="171717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FROM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'Fabiano Neves Amorim'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sz="1400" dirty="0">
                <a:solidFill>
                  <a:srgbClr val="171717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</a:t>
            </a:r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>
                <a:solidFill>
                  <a:srgbClr val="FF0000"/>
                </a:solidFill>
                <a:latin typeface="Consolas" panose="020B0609020204030204" pitchFamily="49" charset="0"/>
              </a:rPr>
              <a:t>'Data Platform MVP'</a:t>
            </a:r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pt-BR" sz="1400" dirty="0">
              <a:solidFill>
                <a:srgbClr val="171717"/>
              </a:solidFill>
              <a:latin typeface="Consolas" panose="020B0609020204030204" pitchFamily="49" charset="0"/>
            </a:endParaRPr>
          </a:p>
          <a:p>
            <a:r>
              <a:rPr lang="pt-BR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</a:t>
            </a:r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>
                <a:solidFill>
                  <a:srgbClr val="FF0000"/>
                </a:solidFill>
                <a:latin typeface="Consolas" panose="020B0609020204030204" pitchFamily="49" charset="0"/>
              </a:rPr>
              <a:t>'fabianonevesamorim@hotmail.com | @mcflyamorim'</a:t>
            </a:r>
            <a:r>
              <a:rPr lang="pt-BR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pt-BR" sz="1400" dirty="0">
              <a:solidFill>
                <a:srgbClr val="171717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t-BR" sz="14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Principal Consultant – Pythian(Love your data)'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US" sz="1400" dirty="0">
              <a:solidFill>
                <a:srgbClr val="171717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'http://blogfabiano.com'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r>
              <a:rPr lang="en-US" sz="1400" dirty="0">
                <a:solidFill>
                  <a:srgbClr val="171717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171717"/>
                </a:solidFill>
                <a:latin typeface="Consolas" panose="020B0609020204030204" pitchFamily="49" charset="0"/>
              </a:rPr>
              <a:t> Tab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171717"/>
                </a:solidFill>
                <a:latin typeface="Consolas" panose="020B0609020204030204" pitchFamily="49" charset="0"/>
              </a:rPr>
              <a:t>"About me:"</a:t>
            </a:r>
            <a:r>
              <a:rPr lang="en-US" sz="14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8607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339203" y="101997"/>
            <a:ext cx="10800000" cy="720000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3750162-1A2D-8BE1-AEEB-B94C6B62F6DC}"/>
              </a:ext>
            </a:extLst>
          </p:cNvPr>
          <p:cNvSpPr txBox="1">
            <a:spLocks/>
          </p:cNvSpPr>
          <p:nvPr/>
        </p:nvSpPr>
        <p:spPr>
          <a:xfrm>
            <a:off x="362535" y="4993458"/>
            <a:ext cx="3361033" cy="265509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twitter.com/</a:t>
            </a:r>
            <a:r>
              <a:rPr lang="en-US" sz="1800" dirty="0" err="1"/>
              <a:t>mcflyamorim</a:t>
            </a:r>
            <a:endParaRPr lang="en-US" sz="1800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95DB8DDD-7C3A-E670-1940-770065091606}"/>
              </a:ext>
            </a:extLst>
          </p:cNvPr>
          <p:cNvSpPr txBox="1">
            <a:spLocks/>
          </p:cNvSpPr>
          <p:nvPr/>
        </p:nvSpPr>
        <p:spPr>
          <a:xfrm>
            <a:off x="362535" y="5258111"/>
            <a:ext cx="3984721" cy="265509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linkedin.com/in/</a:t>
            </a:r>
            <a:r>
              <a:rPr lang="en-US" sz="1800" dirty="0" err="1"/>
              <a:t>fabianoamorim</a:t>
            </a:r>
            <a:endParaRPr lang="en-US" sz="18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677EF2-4E1A-661F-67C8-EC3ECD9921CE}"/>
              </a:ext>
            </a:extLst>
          </p:cNvPr>
          <p:cNvGrpSpPr/>
          <p:nvPr/>
        </p:nvGrpSpPr>
        <p:grpSpPr>
          <a:xfrm>
            <a:off x="260287" y="1081585"/>
            <a:ext cx="4734564" cy="3575044"/>
            <a:chOff x="383878" y="-122717"/>
            <a:chExt cx="9144000" cy="658575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BC50F87-38C9-9432-14E1-006DF8FCBE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3878" y="-122717"/>
              <a:ext cx="9144000" cy="658575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2E5C2EA-50AC-4B28-962C-D6629E5D1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206" y="1689703"/>
              <a:ext cx="3270283" cy="364660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DCB53C4F-0496-1486-5DA7-2BB1063613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06" y="4053350"/>
            <a:ext cx="805839" cy="294846"/>
          </a:xfrm>
          <a:prstGeom prst="rect">
            <a:avLst/>
          </a:prstGeom>
        </p:spPr>
      </p:pic>
      <p:sp>
        <p:nvSpPr>
          <p:cNvPr id="4" name="Google Shape;106;p26">
            <a:extLst>
              <a:ext uri="{FF2B5EF4-FFF2-40B4-BE49-F238E27FC236}">
                <a16:creationId xmlns:a16="http://schemas.microsoft.com/office/drawing/2014/main" id="{5588C0F1-3CFF-3E7F-FDC5-DE5AB6425E26}"/>
              </a:ext>
            </a:extLst>
          </p:cNvPr>
          <p:cNvSpPr txBox="1">
            <a:spLocks/>
          </p:cNvSpPr>
          <p:nvPr/>
        </p:nvSpPr>
        <p:spPr>
          <a:xfrm>
            <a:off x="4832220" y="860488"/>
            <a:ext cx="6612936" cy="37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00050" indent="-285750" algn="l" defTabSz="685758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chemeClr val="tx1"/>
                </a:solidFill>
                <a:latin typeface="+mn-lt"/>
              </a:rPr>
              <a:t>Microsoft Data Platform Internal Principal</a:t>
            </a:r>
          </a:p>
          <a:p>
            <a:pPr marL="400050" indent="-285750" algn="l" defTabSz="685758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chemeClr val="tx1"/>
                </a:solidFill>
                <a:latin typeface="+mn-lt"/>
              </a:rPr>
              <a:t>Consultant at Pythian (Ottawa)</a:t>
            </a:r>
          </a:p>
          <a:p>
            <a:pPr marL="400050" indent="-285750" algn="l" defTabSz="685758">
              <a:lnSpc>
                <a:spcPct val="150000"/>
              </a:lnSpc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chemeClr val="tx1"/>
                </a:solidFill>
                <a:latin typeface="+mn-lt"/>
              </a:rPr>
              <a:t>Microsoft Data Platform MVP since 2011</a:t>
            </a:r>
          </a:p>
        </p:txBody>
      </p:sp>
      <p:pic>
        <p:nvPicPr>
          <p:cNvPr id="5" name="Picture 2" descr="Image result for love your data">
            <a:extLst>
              <a:ext uri="{FF2B5EF4-FFF2-40B4-BE49-F238E27FC236}">
                <a16:creationId xmlns:a16="http://schemas.microsoft.com/office/drawing/2014/main" id="{BC2EF26A-EEBD-FB93-53B2-A7EB05B5E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0" t="21312" r="15831" b="20708"/>
          <a:stretch/>
        </p:blipFill>
        <p:spPr bwMode="auto">
          <a:xfrm>
            <a:off x="8404596" y="4247851"/>
            <a:ext cx="1268564" cy="127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71FE5B-19A8-AB21-D6A8-D31298F76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4838" y="4247851"/>
            <a:ext cx="1268564" cy="12685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B271E2-F87F-97A5-BC10-A31137ADD5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8183" y="2448962"/>
            <a:ext cx="3286756" cy="15514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0C81BA9-BA17-4FC3-545B-684100B95511}"/>
              </a:ext>
            </a:extLst>
          </p:cNvPr>
          <p:cNvSpPr/>
          <p:nvPr/>
        </p:nvSpPr>
        <p:spPr>
          <a:xfrm>
            <a:off x="5119030" y="3844238"/>
            <a:ext cx="38578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8"/>
              </a:rPr>
              <a:t>https://www.youtube.com/user/mcflyamorim</a:t>
            </a:r>
            <a:endParaRPr lang="en-US" sz="1400" dirty="0"/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7C305E01-89C7-D3B0-7CBA-D33803452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271" y="2725714"/>
            <a:ext cx="851801" cy="1097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B2EC376-9B93-AD8E-57B0-E6F5A619E92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886" y="2725714"/>
            <a:ext cx="786548" cy="109719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38DDB23-535F-F542-97B9-2205164F44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69363" y="2725714"/>
            <a:ext cx="818040" cy="10971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442F214F-A37C-EEAE-BC73-EA63C39332F4}"/>
              </a:ext>
            </a:extLst>
          </p:cNvPr>
          <p:cNvSpPr txBox="1">
            <a:spLocks/>
          </p:cNvSpPr>
          <p:nvPr/>
        </p:nvSpPr>
        <p:spPr>
          <a:xfrm>
            <a:off x="9214094" y="2367190"/>
            <a:ext cx="1483153" cy="390519"/>
          </a:xfrm>
          <a:prstGeom prst="rect">
            <a:avLst/>
          </a:prstGeom>
        </p:spPr>
        <p:txBody>
          <a:bodyPr/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Books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7C137635-BE3C-349A-C76B-F9A717CDE11C}"/>
              </a:ext>
            </a:extLst>
          </p:cNvPr>
          <p:cNvSpPr txBox="1">
            <a:spLocks/>
          </p:cNvSpPr>
          <p:nvPr/>
        </p:nvSpPr>
        <p:spPr>
          <a:xfrm>
            <a:off x="362534" y="5522203"/>
            <a:ext cx="3984721" cy="265509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blogfabiano.com</a:t>
            </a:r>
          </a:p>
          <a:p>
            <a:r>
              <a:rPr lang="en-US" sz="1800" dirty="0"/>
              <a:t>fabianonevesamorim@hotmail.com</a:t>
            </a:r>
          </a:p>
        </p:txBody>
      </p:sp>
      <p:pic>
        <p:nvPicPr>
          <p:cNvPr id="34" name="Picture 2" descr="Media Tweets by Fabiano Neves Amorim (@mcflyamorim) | Twitter">
            <a:extLst>
              <a:ext uri="{FF2B5EF4-FFF2-40B4-BE49-F238E27FC236}">
                <a16:creationId xmlns:a16="http://schemas.microsoft.com/office/drawing/2014/main" id="{EC29E4C4-F284-AF0E-62C2-E09157739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569501" y="3594823"/>
            <a:ext cx="1989078" cy="32222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768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Rectangle 2100">
            <a:extLst>
              <a:ext uri="{FF2B5EF4-FFF2-40B4-BE49-F238E27FC236}">
                <a16:creationId xmlns:a16="http://schemas.microsoft.com/office/drawing/2014/main" id="{3F24A09B-713F-43FC-AB6E-B88083968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" y="-1"/>
            <a:ext cx="5167272" cy="6480175"/>
          </a:xfrm>
          <a:prstGeom prst="rect">
            <a:avLst/>
          </a:prstGeom>
          <a:solidFill>
            <a:srgbClr val="459A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4017">
              <a:defRPr/>
            </a:pPr>
            <a:endParaRPr lang="en-US" sz="1701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106" name="Straight Connector 2105">
            <a:extLst>
              <a:ext uri="{FF2B5EF4-FFF2-40B4-BE49-F238E27FC236}">
                <a16:creationId xmlns:a16="http://schemas.microsoft.com/office/drawing/2014/main" id="{0B91AB35-C3B4-4B70-B3DD-13D63B7DA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51219" y="2289651"/>
            <a:ext cx="0" cy="1900851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8" name="Picture 10">
            <a:extLst>
              <a:ext uri="{FF2B5EF4-FFF2-40B4-BE49-F238E27FC236}">
                <a16:creationId xmlns:a16="http://schemas.microsoft.com/office/drawing/2014/main" id="{E4020615-353A-3AAB-6367-8BAABA238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73258" y="604517"/>
            <a:ext cx="2955080" cy="99752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FCC39D-4377-2288-E8A5-1D736A091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2840" y="604517"/>
            <a:ext cx="1111530" cy="997527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9198655-CB58-258A-161C-F29094C0D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73258" y="1666545"/>
            <a:ext cx="1648545" cy="61201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187A852-BA87-7F8E-C4C0-00E5A83C0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6304" y="1666545"/>
            <a:ext cx="2418065" cy="612017"/>
          </a:xfrm>
          <a:prstGeom prst="rect">
            <a:avLst/>
          </a:prstGeom>
        </p:spPr>
      </p:pic>
      <p:pic>
        <p:nvPicPr>
          <p:cNvPr id="10" name="Picture 9" descr="A blue letters on a black background&#10;&#10;Description automatically generated">
            <a:extLst>
              <a:ext uri="{FF2B5EF4-FFF2-40B4-BE49-F238E27FC236}">
                <a16:creationId xmlns:a16="http://schemas.microsoft.com/office/drawing/2014/main" id="{87C2498C-76E7-754C-5B71-A16C503961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3258" y="2343063"/>
            <a:ext cx="4131112" cy="891024"/>
          </a:xfrm>
          <a:prstGeom prst="rect">
            <a:avLst/>
          </a:prstGeom>
        </p:spPr>
      </p:pic>
      <p:pic>
        <p:nvPicPr>
          <p:cNvPr id="12" name="Picture 11" descr="A black and white logo&#10;&#10;Description automatically generated">
            <a:extLst>
              <a:ext uri="{FF2B5EF4-FFF2-40B4-BE49-F238E27FC236}">
                <a16:creationId xmlns:a16="http://schemas.microsoft.com/office/drawing/2014/main" id="{057B8C4F-04A5-937B-DB1F-DCF4B85D48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3258" y="3297089"/>
            <a:ext cx="1915552" cy="505514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8415F704-9789-AEF9-4E6C-8BE656574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3312" y="3297089"/>
            <a:ext cx="2151058" cy="50551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ack and orange logo&#10;&#10;Description automatically generated">
            <a:extLst>
              <a:ext uri="{FF2B5EF4-FFF2-40B4-BE49-F238E27FC236}">
                <a16:creationId xmlns:a16="http://schemas.microsoft.com/office/drawing/2014/main" id="{AA380307-01F9-4FCC-F64C-6AAD03F035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3258" y="3867104"/>
            <a:ext cx="4131112" cy="1024528"/>
          </a:xfrm>
          <a:prstGeom prst="rect">
            <a:avLst/>
          </a:prstGeom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A2267E7D-CE76-D401-7DBA-9C348D2F7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258" y="4954634"/>
            <a:ext cx="4131112" cy="9210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BC135A6-3C0E-3DD4-A3AF-996AF3A0D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202" y="604816"/>
            <a:ext cx="3943954" cy="5270522"/>
          </a:xfrm>
          <a:prstGeom prst="ellipse">
            <a:avLst/>
          </a:prstGeom>
        </p:spPr>
        <p:txBody>
          <a:bodyPr vert="horz" lIns="86402" tIns="43201" rIns="86402" bIns="43201" rtlCol="0" anchor="ctr">
            <a:normAutofit/>
          </a:bodyPr>
          <a:lstStyle/>
          <a:p>
            <a:pPr algn="r"/>
            <a:r>
              <a:rPr lang="en-US" sz="5102" b="1">
                <a:solidFill>
                  <a:srgbClr val="FFFFFF"/>
                </a:solidFill>
              </a:rPr>
              <a:t>Thank You!</a:t>
            </a:r>
            <a:br>
              <a:rPr lang="en-US" sz="5102" b="1">
                <a:solidFill>
                  <a:srgbClr val="FFFFFF"/>
                </a:solidFill>
              </a:rPr>
            </a:br>
            <a:r>
              <a:rPr lang="en-US" sz="5102" b="1">
                <a:solidFill>
                  <a:srgbClr val="FFFFFF"/>
                </a:solidFill>
              </a:rPr>
              <a:t>Sponsors</a:t>
            </a:r>
            <a:br>
              <a:rPr lang="en-US" sz="5102">
                <a:solidFill>
                  <a:srgbClr val="FFFFFF"/>
                </a:solidFill>
              </a:rPr>
            </a:br>
            <a:endParaRPr lang="en-US" sz="5102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63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F2DBEE6-CBBA-6C17-FFB2-DF17F0E21ADF}"/>
              </a:ext>
            </a:extLst>
          </p:cNvPr>
          <p:cNvSpPr txBox="1">
            <a:spLocks/>
          </p:cNvSpPr>
          <p:nvPr/>
        </p:nvSpPr>
        <p:spPr>
          <a:xfrm>
            <a:off x="577358" y="90404"/>
            <a:ext cx="10343487" cy="79952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57602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Overview - Statistics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982B7DF-70F9-7452-7528-B02D9C063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361" y="2467304"/>
            <a:ext cx="543543" cy="54354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3B65691-E68E-D452-54EF-ADADA4B93E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623" y="3355282"/>
            <a:ext cx="543543" cy="54354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9739BBC-FB8D-4F45-0FB1-804DB0E7B9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2885" y="4463282"/>
            <a:ext cx="543543" cy="5435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40DC44-A78B-D1B6-05D9-EB2FF217D727}"/>
              </a:ext>
            </a:extLst>
          </p:cNvPr>
          <p:cNvSpPr txBox="1"/>
          <p:nvPr/>
        </p:nvSpPr>
        <p:spPr>
          <a:xfrm>
            <a:off x="474624" y="799521"/>
            <a:ext cx="9834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>
                <a:latin typeface="-apple-system"/>
              </a:rPr>
              <a:t>“</a:t>
            </a:r>
            <a:r>
              <a:rPr lang="en-US" sz="2400" b="0" i="1" dirty="0">
                <a:effectLst/>
                <a:latin typeface="-apple-system"/>
              </a:rPr>
              <a:t>Statistics show every two minutes another statistic is created.” (Anonymous)</a:t>
            </a:r>
            <a:endParaRPr lang="en-US" sz="2400" i="1" dirty="0">
              <a:latin typeface="IBM Plex Sans SemiBold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CA7087-824C-A728-1CEF-F0771106D63F}"/>
              </a:ext>
            </a:extLst>
          </p:cNvPr>
          <p:cNvSpPr txBox="1"/>
          <p:nvPr/>
        </p:nvSpPr>
        <p:spPr>
          <a:xfrm>
            <a:off x="1179268" y="3211556"/>
            <a:ext cx="85972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IBM Plex Sans SemiBold" panose="020B0503050203000203" pitchFamily="34" charset="77"/>
                <a:ea typeface="Roboto" panose="02000000000000000000" pitchFamily="2" charset="0"/>
              </a:rPr>
              <a:t>Statistics help the query optimizer in choosing appropriate </a:t>
            </a:r>
          </a:p>
          <a:p>
            <a:pPr algn="l"/>
            <a:r>
              <a:rPr lang="en-US" sz="2400" dirty="0">
                <a:latin typeface="IBM Plex Sans SemiBold" panose="020B0503050203000203" pitchFamily="34" charset="77"/>
                <a:ea typeface="Roboto" panose="02000000000000000000" pitchFamily="2" charset="0"/>
              </a:rPr>
              <a:t>execution plans to improve performance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24698A-580C-84F1-AD63-DBD12BAE4546}"/>
              </a:ext>
            </a:extLst>
          </p:cNvPr>
          <p:cNvSpPr txBox="1"/>
          <p:nvPr/>
        </p:nvSpPr>
        <p:spPr>
          <a:xfrm>
            <a:off x="1157531" y="4183431"/>
            <a:ext cx="9499716" cy="1242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IBM Plex Sans SemiBold" panose="020B0503050203000203" pitchFamily="34" charset="77"/>
                <a:ea typeface="Roboto" panose="02000000000000000000" pitchFamily="2" charset="0"/>
              </a:rPr>
              <a:t>You should consider to review SQL statistics in the </a:t>
            </a:r>
          </a:p>
          <a:p>
            <a:pPr algn="l"/>
            <a:r>
              <a:rPr lang="en-US" sz="2400" dirty="0">
                <a:latin typeface="IBM Plex Sans SemiBold" panose="020B0503050203000203" pitchFamily="34" charset="77"/>
                <a:ea typeface="Roboto" panose="02000000000000000000" pitchFamily="2" charset="0"/>
              </a:rPr>
              <a:t>following conditions: </a:t>
            </a:r>
          </a:p>
          <a:p>
            <a:pPr algn="l">
              <a:lnSpc>
                <a:spcPct val="150000"/>
              </a:lnSpc>
            </a:pPr>
            <a:r>
              <a:rPr lang="en-US" sz="2000" dirty="0">
                <a:latin typeface="IBM Plex Sans SemiBold" panose="020B0503050203000203" pitchFamily="34" charset="77"/>
                <a:ea typeface="Roboto" panose="02000000000000000000" pitchFamily="2" charset="0"/>
              </a:rPr>
              <a:t>1 - Query execution time is slow (luckily not a very common scenario right ? ;P)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C8849F-C474-7B5C-6974-C8429D6F52BB}"/>
              </a:ext>
            </a:extLst>
          </p:cNvPr>
          <p:cNvSpPr txBox="1"/>
          <p:nvPr/>
        </p:nvSpPr>
        <p:spPr>
          <a:xfrm>
            <a:off x="1179268" y="2489351"/>
            <a:ext cx="7106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IBM Plex Sans SemiBold" panose="020B0503050203000203" pitchFamily="34" charset="77"/>
                <a:ea typeface="Roboto" panose="02000000000000000000" pitchFamily="2" charset="0"/>
              </a:rPr>
              <a:t>Statistics form the basis for a query optimization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483F82-4263-B162-5559-E940CD6D5BEA}"/>
              </a:ext>
            </a:extLst>
          </p:cNvPr>
          <p:cNvSpPr txBox="1"/>
          <p:nvPr/>
        </p:nvSpPr>
        <p:spPr>
          <a:xfrm>
            <a:off x="3772766" y="6078498"/>
            <a:ext cx="42100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IBM Plex Sans SemiBold" panose="020B0503050203000203" pitchFamily="34" charset="77"/>
                <a:ea typeface="Roboto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github.com/mcflyamorim/statisticsreview</a:t>
            </a:r>
            <a:endParaRPr lang="pt-BR" sz="1600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2ADC491-91A2-B2E2-92C5-582D448EB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361" y="1595564"/>
            <a:ext cx="543543" cy="5435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275570-F34E-2968-9EB8-A5702528E9BF}"/>
              </a:ext>
            </a:extLst>
          </p:cNvPr>
          <p:cNvSpPr txBox="1"/>
          <p:nvPr/>
        </p:nvSpPr>
        <p:spPr>
          <a:xfrm>
            <a:off x="1179268" y="1617611"/>
            <a:ext cx="4490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latin typeface="IBM Plex Sans SemiBold" panose="020B0503050203000203" pitchFamily="34" charset="77"/>
                <a:ea typeface="Roboto" panose="02000000000000000000" pitchFamily="2" charset="0"/>
              </a:rPr>
              <a:t>Query optimization is not easy</a:t>
            </a:r>
          </a:p>
        </p:txBody>
      </p:sp>
    </p:spTree>
    <p:extLst>
      <p:ext uri="{BB962C8B-B14F-4D97-AF65-F5344CB8AC3E}">
        <p14:creationId xmlns:p14="http://schemas.microsoft.com/office/powerpoint/2010/main" val="3880213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F2DBEE6-CBBA-6C17-FFB2-DF17F0E21ADF}"/>
              </a:ext>
            </a:extLst>
          </p:cNvPr>
          <p:cNvSpPr txBox="1">
            <a:spLocks/>
          </p:cNvSpPr>
          <p:nvPr/>
        </p:nvSpPr>
        <p:spPr>
          <a:xfrm>
            <a:off x="577358" y="90404"/>
            <a:ext cx="10343487" cy="79952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57602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Importance of a review</a:t>
            </a:r>
            <a:endParaRPr lang="en-US" sz="4800" dirty="0">
              <a:solidFill>
                <a:schemeClr val="tx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982B7DF-70F9-7452-7528-B02D9C063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339" y="1671977"/>
            <a:ext cx="543543" cy="54354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3B65691-E68E-D452-54EF-ADADA4B93E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2339" y="2701633"/>
            <a:ext cx="543543" cy="54354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9739BBC-FB8D-4F45-0FB1-804DB0E7B9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339" y="4251805"/>
            <a:ext cx="543543" cy="5435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40DC44-A78B-D1B6-05D9-EB2FF217D727}"/>
              </a:ext>
            </a:extLst>
          </p:cNvPr>
          <p:cNvSpPr txBox="1"/>
          <p:nvPr/>
        </p:nvSpPr>
        <p:spPr>
          <a:xfrm>
            <a:off x="474624" y="799521"/>
            <a:ext cx="10402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>
                <a:latin typeface="-apple-system"/>
              </a:rPr>
              <a:t>“</a:t>
            </a:r>
            <a:r>
              <a:rPr lang="en-US" sz="2400" b="0" i="1" dirty="0">
                <a:effectLst/>
                <a:latin typeface="-apple-system"/>
              </a:rPr>
              <a:t>There are three kinds of lies: lies, damned lies, and statistics.” (Leonard Courtney)</a:t>
            </a:r>
            <a:endParaRPr lang="en-US" sz="2400" i="1" dirty="0">
              <a:latin typeface="IBM Plex Sans SemiBold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CA7087-824C-A728-1CEF-F0771106D63F}"/>
              </a:ext>
            </a:extLst>
          </p:cNvPr>
          <p:cNvSpPr txBox="1"/>
          <p:nvPr/>
        </p:nvSpPr>
        <p:spPr>
          <a:xfrm>
            <a:off x="1136984" y="2557907"/>
            <a:ext cx="9169498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dirty="0">
                <a:latin typeface="IBM Plex Sans SemiBold" panose="020B0503050203000203" pitchFamily="34" charset="77"/>
                <a:ea typeface="Roboto" panose="02000000000000000000" pitchFamily="2" charset="0"/>
              </a:rPr>
              <a:t>To increase chances of a high-quality plan, you should ensure the following: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i="1" dirty="0">
                <a:latin typeface="IBM Plex Sans SemiBold" panose="020B0503050203000203" pitchFamily="34" charset="77"/>
                <a:ea typeface="Roboto" panose="02000000000000000000" pitchFamily="2" charset="0"/>
              </a:rPr>
              <a:t> </a:t>
            </a:r>
            <a:r>
              <a:rPr lang="en-US" i="1" dirty="0">
                <a:solidFill>
                  <a:schemeClr val="accent1"/>
                </a:solidFill>
                <a:latin typeface="IBM Plex Sans SemiBold" panose="020B0503050203000203" pitchFamily="34" charset="77"/>
                <a:ea typeface="Roboto" panose="02000000000000000000" pitchFamily="2" charset="0"/>
              </a:rPr>
              <a:t>Accurate</a:t>
            </a:r>
            <a:r>
              <a:rPr lang="en-US" dirty="0">
                <a:latin typeface="IBM Plex Sans SemiBold" panose="020B0503050203000203" pitchFamily="34" charset="77"/>
                <a:ea typeface="Roboto" panose="02000000000000000000" pitchFamily="2" charset="0"/>
              </a:rPr>
              <a:t> CE (Cardinality Estimations).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i="1" dirty="0">
                <a:latin typeface="IBM Plex Sans SemiBold" panose="020B0503050203000203" pitchFamily="34" charset="77"/>
                <a:ea typeface="Roboto" panose="02000000000000000000" pitchFamily="2" charset="0"/>
              </a:rPr>
              <a:t> </a:t>
            </a:r>
            <a:r>
              <a:rPr lang="en-US" i="1" dirty="0">
                <a:solidFill>
                  <a:schemeClr val="accent1"/>
                </a:solidFill>
                <a:latin typeface="IBM Plex Sans SemiBold" panose="020B0503050203000203" pitchFamily="34" charset="77"/>
                <a:ea typeface="Roboto" panose="02000000000000000000" pitchFamily="2" charset="0"/>
              </a:rPr>
              <a:t>Useful</a:t>
            </a:r>
            <a:r>
              <a:rPr lang="en-US" dirty="0">
                <a:latin typeface="IBM Plex Sans SemiBold" panose="020B0503050203000203" pitchFamily="34" charset="77"/>
                <a:ea typeface="Roboto" panose="02000000000000000000" pitchFamily="2" charset="0"/>
              </a:rPr>
              <a:t> and </a:t>
            </a:r>
            <a:r>
              <a:rPr lang="en-US" i="1" dirty="0">
                <a:solidFill>
                  <a:schemeClr val="accent1"/>
                </a:solidFill>
                <a:latin typeface="IBM Plex Sans SemiBold" panose="020B0503050203000203" pitchFamily="34" charset="77"/>
                <a:ea typeface="Roboto" panose="02000000000000000000" pitchFamily="2" charset="0"/>
              </a:rPr>
              <a:t>up-to-date</a:t>
            </a:r>
            <a:r>
              <a:rPr lang="en-US" dirty="0">
                <a:latin typeface="IBM Plex Sans SemiBold" panose="020B0503050203000203" pitchFamily="34" charset="77"/>
                <a:ea typeface="Roboto" panose="02000000000000000000" pitchFamily="2" charset="0"/>
              </a:rPr>
              <a:t> statistics about your data distribution.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24698A-580C-84F1-AD63-DBD12BAE4546}"/>
              </a:ext>
            </a:extLst>
          </p:cNvPr>
          <p:cNvSpPr txBox="1"/>
          <p:nvPr/>
        </p:nvSpPr>
        <p:spPr>
          <a:xfrm>
            <a:off x="1136985" y="3971954"/>
            <a:ext cx="829906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IBM Plex Sans SemiBold" panose="020B0503050203000203" pitchFamily="34" charset="77"/>
                <a:ea typeface="Roboto" panose="02000000000000000000" pitchFamily="2" charset="0"/>
              </a:rPr>
              <a:t>CE in SQL is derived primarily from </a:t>
            </a:r>
            <a:r>
              <a:rPr lang="en-US" sz="2000" i="1" dirty="0">
                <a:solidFill>
                  <a:schemeClr val="accent1"/>
                </a:solidFill>
                <a:latin typeface="IBM Plex Sans SemiBold" panose="020B0503050203000203" pitchFamily="34" charset="77"/>
                <a:ea typeface="Roboto" panose="02000000000000000000" pitchFamily="2" charset="0"/>
              </a:rPr>
              <a:t>statistics</a:t>
            </a:r>
            <a:r>
              <a:rPr lang="en-US" sz="2000" dirty="0">
                <a:latin typeface="IBM Plex Sans SemiBold" panose="020B0503050203000203" pitchFamily="34" charset="77"/>
                <a:ea typeface="Roboto" panose="02000000000000000000" pitchFamily="2" charset="0"/>
              </a:rPr>
              <a:t>, therefore, to make </a:t>
            </a:r>
          </a:p>
          <a:p>
            <a:pPr algn="l"/>
            <a:r>
              <a:rPr lang="en-US" sz="2000" dirty="0">
                <a:latin typeface="IBM Plex Sans SemiBold" panose="020B0503050203000203" pitchFamily="34" charset="77"/>
                <a:ea typeface="Roboto" panose="02000000000000000000" pitchFamily="2" charset="0"/>
              </a:rPr>
              <a:t>sure you generate optimal query plans, it is best to design queries </a:t>
            </a:r>
          </a:p>
          <a:p>
            <a:pPr algn="l"/>
            <a:r>
              <a:rPr lang="en-US" sz="2000" dirty="0">
                <a:latin typeface="IBM Plex Sans SemiBold" panose="020B0503050203000203" pitchFamily="34" charset="77"/>
                <a:ea typeface="Roboto" panose="02000000000000000000" pitchFamily="2" charset="0"/>
              </a:rPr>
              <a:t>so that the QO can </a:t>
            </a:r>
            <a:r>
              <a:rPr lang="en-US" sz="2000" i="1" dirty="0">
                <a:solidFill>
                  <a:schemeClr val="accent1"/>
                </a:solidFill>
                <a:latin typeface="IBM Plex Sans SemiBold" panose="020B0503050203000203" pitchFamily="34" charset="77"/>
                <a:ea typeface="Roboto" panose="02000000000000000000" pitchFamily="2" charset="0"/>
              </a:rPr>
              <a:t>accurately</a:t>
            </a:r>
            <a:r>
              <a:rPr lang="en-US" sz="2000" dirty="0">
                <a:latin typeface="IBM Plex Sans SemiBold" panose="020B0503050203000203" pitchFamily="34" charset="77"/>
                <a:ea typeface="Roboto" panose="02000000000000000000" pitchFamily="2" charset="0"/>
              </a:rPr>
              <a:t> estimate the selectivity of the </a:t>
            </a:r>
          </a:p>
          <a:p>
            <a:pPr algn="l"/>
            <a:r>
              <a:rPr lang="en-US" sz="2000" dirty="0">
                <a:latin typeface="IBM Plex Sans SemiBold" panose="020B0503050203000203" pitchFamily="34" charset="77"/>
                <a:ea typeface="Roboto" panose="02000000000000000000" pitchFamily="2" charset="0"/>
              </a:rPr>
              <a:t>conditions in your query, and, ensure you have </a:t>
            </a:r>
            <a:r>
              <a:rPr lang="en-US" sz="2000" i="1" dirty="0">
                <a:solidFill>
                  <a:schemeClr val="accent1"/>
                </a:solidFill>
                <a:latin typeface="IBM Plex Sans SemiBold" panose="020B0503050203000203" pitchFamily="34" charset="77"/>
                <a:ea typeface="Roboto" panose="02000000000000000000" pitchFamily="2" charset="0"/>
              </a:rPr>
              <a:t>up-to-date</a:t>
            </a:r>
            <a:r>
              <a:rPr lang="en-US" sz="2000" dirty="0">
                <a:latin typeface="IBM Plex Sans SemiBold" panose="020B0503050203000203" pitchFamily="34" charset="77"/>
                <a:ea typeface="Roboto" panose="02000000000000000000" pitchFamily="2" charset="0"/>
              </a:rPr>
              <a:t> statistics. </a:t>
            </a:r>
          </a:p>
          <a:p>
            <a:pPr algn="l"/>
            <a:r>
              <a:rPr lang="en-US" sz="2000" dirty="0">
                <a:latin typeface="IBM Plex Sans SemiBold" panose="020B0503050203000203" pitchFamily="34" charset="77"/>
                <a:ea typeface="Roboto" panose="02000000000000000000" pitchFamily="2" charset="0"/>
              </a:rPr>
              <a:t>This will increases chances of a more precise CE and, </a:t>
            </a:r>
          </a:p>
          <a:p>
            <a:pPr algn="l"/>
            <a:r>
              <a:rPr lang="en-US" sz="2000" dirty="0">
                <a:latin typeface="IBM Plex Sans SemiBold" panose="020B0503050203000203" pitchFamily="34" charset="77"/>
                <a:ea typeface="Roboto" panose="02000000000000000000" pitchFamily="2" charset="0"/>
              </a:rPr>
              <a:t>in turn, </a:t>
            </a:r>
            <a:r>
              <a:rPr lang="en-US" sz="2000" i="1" dirty="0">
                <a:solidFill>
                  <a:schemeClr val="accent1"/>
                </a:solidFill>
                <a:latin typeface="IBM Plex Sans SemiBold" panose="020B0503050203000203" pitchFamily="34" charset="77"/>
                <a:ea typeface="Roboto" panose="02000000000000000000" pitchFamily="2" charset="0"/>
              </a:rPr>
              <a:t>faster execution plans</a:t>
            </a:r>
            <a:r>
              <a:rPr lang="en-US" sz="2000" dirty="0">
                <a:latin typeface="IBM Plex Sans SemiBold" panose="020B0503050203000203" pitchFamily="34" charset="77"/>
                <a:ea typeface="Roboto" panose="02000000000000000000" pitchFamily="2" charset="0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C8849F-C474-7B5C-6974-C8429D6F52BB}"/>
              </a:ext>
            </a:extLst>
          </p:cNvPr>
          <p:cNvSpPr txBox="1"/>
          <p:nvPr/>
        </p:nvSpPr>
        <p:spPr>
          <a:xfrm>
            <a:off x="1094700" y="1458939"/>
            <a:ext cx="81547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IBM Plex Sans SemiBold" panose="020B0503050203000203" pitchFamily="34" charset="77"/>
                <a:ea typeface="Roboto" panose="02000000000000000000" pitchFamily="2" charset="0"/>
              </a:rPr>
              <a:t>Before performing any performance troubleshooting step,</a:t>
            </a:r>
          </a:p>
          <a:p>
            <a:pPr algn="l"/>
            <a:r>
              <a:rPr lang="en-US" sz="2000" dirty="0">
                <a:latin typeface="IBM Plex Sans SemiBold" panose="020B0503050203000203" pitchFamily="34" charset="77"/>
                <a:ea typeface="Roboto" panose="02000000000000000000" pitchFamily="2" charset="0"/>
              </a:rPr>
              <a:t>the first thing you should do is to ensure that QO (Query Optimizer) </a:t>
            </a:r>
          </a:p>
          <a:p>
            <a:pPr algn="l"/>
            <a:r>
              <a:rPr lang="en-US" sz="2000" dirty="0">
                <a:latin typeface="IBM Plex Sans SemiBold" panose="020B0503050203000203" pitchFamily="34" charset="77"/>
                <a:ea typeface="Roboto" panose="02000000000000000000" pitchFamily="2" charset="0"/>
              </a:rPr>
              <a:t>was able to create a </a:t>
            </a:r>
            <a:r>
              <a:rPr lang="en-US" sz="2000" b="1" i="1" dirty="0">
                <a:solidFill>
                  <a:schemeClr val="accent1"/>
                </a:solidFill>
                <a:latin typeface="IBM Plex Sans SemiBold" panose="020B0503050203000203" pitchFamily="34" charset="77"/>
                <a:ea typeface="Roboto" panose="02000000000000000000" pitchFamily="2" charset="0"/>
              </a:rPr>
              <a:t>high-quality query plan</a:t>
            </a:r>
            <a:r>
              <a:rPr lang="en-US" sz="2000" dirty="0">
                <a:solidFill>
                  <a:schemeClr val="accent1"/>
                </a:solidFill>
                <a:latin typeface="IBM Plex Sans SemiBold" panose="020B0503050203000203" pitchFamily="34" charset="77"/>
                <a:ea typeface="Roboto" panose="02000000000000000000" pitchFamily="2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483F82-4263-B162-5559-E940CD6D5BEA}"/>
              </a:ext>
            </a:extLst>
          </p:cNvPr>
          <p:cNvSpPr txBox="1"/>
          <p:nvPr/>
        </p:nvSpPr>
        <p:spPr>
          <a:xfrm>
            <a:off x="3772766" y="6078498"/>
            <a:ext cx="42100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IBM Plex Sans SemiBold" panose="020B0503050203000203" pitchFamily="34" charset="77"/>
                <a:ea typeface="Roboto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github.com/mcflyamorim/statisticsreview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166478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F2DBEE6-CBBA-6C17-FFB2-DF17F0E21ADF}"/>
              </a:ext>
            </a:extLst>
          </p:cNvPr>
          <p:cNvSpPr txBox="1">
            <a:spLocks/>
          </p:cNvSpPr>
          <p:nvPr/>
        </p:nvSpPr>
        <p:spPr>
          <a:xfrm>
            <a:off x="577358" y="90404"/>
            <a:ext cx="10343487" cy="79952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57602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History behind the code</a:t>
            </a:r>
            <a:endParaRPr lang="en-US" sz="4800" dirty="0">
              <a:solidFill>
                <a:schemeClr val="tx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982B7DF-70F9-7452-7528-B02D9C063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338" y="1820642"/>
            <a:ext cx="543543" cy="54354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3B65691-E68E-D452-54EF-ADADA4B93E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2339" y="3097468"/>
            <a:ext cx="543543" cy="54354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9739BBC-FB8D-4F45-0FB1-804DB0E7B9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339" y="4523575"/>
            <a:ext cx="543543" cy="5435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40DC44-A78B-D1B6-05D9-EB2FF217D727}"/>
              </a:ext>
            </a:extLst>
          </p:cNvPr>
          <p:cNvSpPr txBox="1"/>
          <p:nvPr/>
        </p:nvSpPr>
        <p:spPr>
          <a:xfrm>
            <a:off x="474624" y="799521"/>
            <a:ext cx="10402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>
                <a:latin typeface="-apple-system"/>
              </a:rPr>
              <a:t>“</a:t>
            </a:r>
            <a:r>
              <a:rPr lang="en-US" sz="2400" b="0" i="1" dirty="0">
                <a:effectLst/>
                <a:latin typeface="-apple-system"/>
              </a:rPr>
              <a:t>First get the facts, then you can distort them as much as you want” (Mark Twain)</a:t>
            </a:r>
            <a:endParaRPr lang="en-US" sz="2400" i="1" dirty="0">
              <a:latin typeface="IBM Plex Sans SemiBold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CA7087-824C-A728-1CEF-F0771106D63F}"/>
              </a:ext>
            </a:extLst>
          </p:cNvPr>
          <p:cNvSpPr txBox="1"/>
          <p:nvPr/>
        </p:nvSpPr>
        <p:spPr>
          <a:xfrm>
            <a:off x="1136983" y="2953742"/>
            <a:ext cx="98810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IBM Plex Sans SemiBold" panose="020B0503050203000203" pitchFamily="34" charset="77"/>
                <a:ea typeface="Roboto" panose="02000000000000000000" pitchFamily="2" charset="0"/>
              </a:rPr>
              <a:t>The more I was studying and working on this subject, more I was understanding how much this is important and how difficult it was to cover “all possible” scenarios.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24698A-580C-84F1-AD63-DBD12BAE4546}"/>
              </a:ext>
            </a:extLst>
          </p:cNvPr>
          <p:cNvSpPr txBox="1"/>
          <p:nvPr/>
        </p:nvSpPr>
        <p:spPr>
          <a:xfrm>
            <a:off x="1136985" y="4287516"/>
            <a:ext cx="99511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IBM Plex Sans SemiBold" panose="020B0503050203000203" pitchFamily="34" charset="77"/>
                <a:ea typeface="Roboto" panose="02000000000000000000" pitchFamily="2" charset="0"/>
              </a:rPr>
              <a:t>I decided to work on a automation to produce a report to help SQL users to check a instance for some of most common skewed best practices and performance issues related to statistics.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C8849F-C474-7B5C-6974-C8429D6F52BB}"/>
              </a:ext>
            </a:extLst>
          </p:cNvPr>
          <p:cNvSpPr txBox="1"/>
          <p:nvPr/>
        </p:nvSpPr>
        <p:spPr>
          <a:xfrm>
            <a:off x="1094700" y="1458939"/>
            <a:ext cx="100591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IBM Plex Sans SemiBold" panose="020B0503050203000203" pitchFamily="34" charset="77"/>
                <a:ea typeface="Roboto" panose="02000000000000000000" pitchFamily="2" charset="0"/>
              </a:rPr>
              <a:t>I always thought my “scripts” folder was enough to collect all the information I needed to validate the statistics in a instance. In this folder I had precious scripts like: </a:t>
            </a:r>
            <a:r>
              <a:rPr lang="en-US" sz="2000" dirty="0" err="1">
                <a:latin typeface="IBM Plex Sans SemiBold" panose="020B0503050203000203" pitchFamily="34" charset="77"/>
                <a:ea typeface="Roboto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sp_blitz</a:t>
            </a:r>
            <a:r>
              <a:rPr lang="en-US" sz="2000" dirty="0">
                <a:latin typeface="IBM Plex Sans SemiBold" panose="020B0503050203000203" pitchFamily="34" charset="77"/>
                <a:ea typeface="Roboto" panose="02000000000000000000" pitchFamily="2" charset="0"/>
              </a:rPr>
              <a:t>, Glenn Berry's </a:t>
            </a:r>
            <a:r>
              <a:rPr lang="en-US" sz="2000" dirty="0">
                <a:latin typeface="IBM Plex Sans SemiBold" panose="020B0503050203000203" pitchFamily="34" charset="77"/>
                <a:ea typeface="Roboto" panose="02000000000000000000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diagnostic queries</a:t>
            </a:r>
            <a:r>
              <a:rPr lang="en-US" sz="2000" dirty="0">
                <a:latin typeface="IBM Plex Sans SemiBold" panose="020B0503050203000203" pitchFamily="34" charset="77"/>
                <a:ea typeface="Roboto" panose="02000000000000000000" pitchFamily="2" charset="0"/>
              </a:rPr>
              <a:t>, Tiger’s team </a:t>
            </a:r>
            <a:r>
              <a:rPr lang="en-US" sz="2000" dirty="0">
                <a:latin typeface="IBM Plex Sans SemiBold" panose="020B0503050203000203" pitchFamily="34" charset="77"/>
                <a:ea typeface="Roboto" panose="02000000000000000000" pitchFamily="2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BP check</a:t>
            </a:r>
            <a:r>
              <a:rPr lang="en-US" sz="2000" dirty="0">
                <a:latin typeface="IBM Plex Sans SemiBold" panose="020B0503050203000203" pitchFamily="34" charset="77"/>
                <a:ea typeface="Roboto" panose="02000000000000000000" pitchFamily="2" charset="0"/>
              </a:rPr>
              <a:t> and Kimberly Trip’s </a:t>
            </a:r>
            <a:r>
              <a:rPr lang="en-US" sz="2000" dirty="0">
                <a:latin typeface="IBM Plex Sans SemiBold" panose="020B0503050203000203" pitchFamily="34" charset="77"/>
                <a:ea typeface="Roboto" panose="02000000000000000000" pitchFamily="2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scripts</a:t>
            </a:r>
            <a:r>
              <a:rPr lang="en-US" sz="2000" dirty="0">
                <a:latin typeface="IBM Plex Sans SemiBold" panose="020B0503050203000203" pitchFamily="34" charset="77"/>
                <a:ea typeface="Roboto" panose="02000000000000000000" pitchFamily="2" charset="0"/>
              </a:rPr>
              <a:t> and etc.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483F82-4263-B162-5559-E940CD6D5BEA}"/>
              </a:ext>
            </a:extLst>
          </p:cNvPr>
          <p:cNvSpPr txBox="1"/>
          <p:nvPr/>
        </p:nvSpPr>
        <p:spPr>
          <a:xfrm>
            <a:off x="3772766" y="6078498"/>
            <a:ext cx="42100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IBM Plex Sans SemiBold" panose="020B0503050203000203" pitchFamily="34" charset="77"/>
                <a:ea typeface="Roboto" panose="02000000000000000000" pitchFamily="2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github.com/mcflyamorim/statisticsreview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920508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F2DBEE6-CBBA-6C17-FFB2-DF17F0E21ADF}"/>
              </a:ext>
            </a:extLst>
          </p:cNvPr>
          <p:cNvSpPr txBox="1">
            <a:spLocks/>
          </p:cNvSpPr>
          <p:nvPr/>
        </p:nvSpPr>
        <p:spPr>
          <a:xfrm>
            <a:off x="577358" y="90404"/>
            <a:ext cx="10343487" cy="79952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57602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How it works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40DC44-A78B-D1B6-05D9-EB2FF217D727}"/>
              </a:ext>
            </a:extLst>
          </p:cNvPr>
          <p:cNvSpPr txBox="1"/>
          <p:nvPr/>
        </p:nvSpPr>
        <p:spPr>
          <a:xfrm>
            <a:off x="474624" y="799521"/>
            <a:ext cx="10402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>
                <a:latin typeface="-apple-system"/>
              </a:rPr>
              <a:t>“</a:t>
            </a:r>
            <a:r>
              <a:rPr lang="en-US" sz="2400" b="0" i="1" dirty="0">
                <a:effectLst/>
                <a:latin typeface="-apple-system"/>
              </a:rPr>
              <a:t>First get the facts, then you can distort them as much as you want” (Mark Twain)</a:t>
            </a:r>
            <a:endParaRPr lang="en-US" sz="2400" i="1" dirty="0">
              <a:latin typeface="IBM Plex Sans SemiBold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483F82-4263-B162-5559-E940CD6D5BEA}"/>
              </a:ext>
            </a:extLst>
          </p:cNvPr>
          <p:cNvSpPr txBox="1"/>
          <p:nvPr/>
        </p:nvSpPr>
        <p:spPr>
          <a:xfrm>
            <a:off x="3772766" y="6078498"/>
            <a:ext cx="42100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IBM Plex Sans SemiBold" panose="020B0503050203000203" pitchFamily="34" charset="77"/>
                <a:ea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github.com/mcflyamorim/statisticsreview</a:t>
            </a:r>
            <a:endParaRPr lang="pt-BR" sz="1600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3795DA0-BBF7-FAF1-0902-637F0B714C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5706379"/>
              </p:ext>
            </p:extLst>
          </p:nvPr>
        </p:nvGraphicFramePr>
        <p:xfrm>
          <a:off x="221567" y="1418262"/>
          <a:ext cx="5538677" cy="4324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Graphic 2">
            <a:extLst>
              <a:ext uri="{FF2B5EF4-FFF2-40B4-BE49-F238E27FC236}">
                <a16:creationId xmlns:a16="http://schemas.microsoft.com/office/drawing/2014/main" id="{ED37711A-3742-3F94-406C-3716F6A3D9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59189" y="1838358"/>
            <a:ext cx="457200" cy="457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5AAB52-5CB8-86EA-2338-9AC4AF0F1C7B}"/>
              </a:ext>
            </a:extLst>
          </p:cNvPr>
          <p:cNvSpPr txBox="1"/>
          <p:nvPr/>
        </p:nvSpPr>
        <p:spPr>
          <a:xfrm>
            <a:off x="3116389" y="1866903"/>
            <a:ext cx="5767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IBM Plex Sans SemiBold" panose="020B0503050203000203" pitchFamily="34" charset="77"/>
                <a:ea typeface="Roboto" panose="02000000000000000000" pitchFamily="2" charset="0"/>
              </a:rPr>
              <a:t>Stored procedure - sp_GetStatisticInfo</a:t>
            </a:r>
            <a:endParaRPr lang="en-US" dirty="0">
              <a:latin typeface="IBM Plex Sans SemiBold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F05F054-EBCF-1AAF-1B2A-CFD190C3CA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60944" y="3390237"/>
            <a:ext cx="457200" cy="457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5AC5E1-DCB0-ADCA-D631-F41BE803C6E7}"/>
              </a:ext>
            </a:extLst>
          </p:cNvPr>
          <p:cNvSpPr txBox="1"/>
          <p:nvPr/>
        </p:nvSpPr>
        <p:spPr>
          <a:xfrm>
            <a:off x="4718144" y="3418782"/>
            <a:ext cx="45402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IBM Plex Sans SemiBold" panose="020B0503050203000203" pitchFamily="34" charset="77"/>
                <a:ea typeface="Roboto" panose="02000000000000000000" pitchFamily="2" charset="0"/>
              </a:rPr>
              <a:t>.sql files on folder IndividualChecks</a:t>
            </a:r>
            <a:endParaRPr lang="en-US" dirty="0">
              <a:latin typeface="IBM Plex Sans SemiBold" panose="020B0503050203000203" pitchFamily="34" charset="77"/>
              <a:ea typeface="Roboto" panose="02000000000000000000" pitchFamily="2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86A44130-9671-083E-6792-E14B667648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35239" y="4824790"/>
            <a:ext cx="457200" cy="457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C39CE1A-B71D-1832-A3C1-85C045B57F28}"/>
              </a:ext>
            </a:extLst>
          </p:cNvPr>
          <p:cNvSpPr txBox="1"/>
          <p:nvPr/>
        </p:nvSpPr>
        <p:spPr>
          <a:xfrm>
            <a:off x="6336902" y="4710217"/>
            <a:ext cx="4540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IBM Plex Sans SemiBold" panose="020B0503050203000203" pitchFamily="34" charset="77"/>
                <a:ea typeface="Roboto" panose="02000000000000000000" pitchFamily="2" charset="0"/>
              </a:rPr>
              <a:t>Excel spreadsheet with result of all checks and a summary</a:t>
            </a:r>
            <a:endParaRPr lang="en-US" dirty="0">
              <a:latin typeface="IBM Plex Sans SemiBold" panose="020B0503050203000203" pitchFamily="34" charset="77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330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F2DBEE6-CBBA-6C17-FFB2-DF17F0E21ADF}"/>
              </a:ext>
            </a:extLst>
          </p:cNvPr>
          <p:cNvSpPr txBox="1">
            <a:spLocks/>
          </p:cNvSpPr>
          <p:nvPr/>
        </p:nvSpPr>
        <p:spPr>
          <a:xfrm>
            <a:off x="577358" y="90404"/>
            <a:ext cx="10343487" cy="799521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57602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Comments and notes</a:t>
            </a:r>
            <a:endParaRPr lang="en-US" sz="4800" dirty="0">
              <a:solidFill>
                <a:schemeClr val="tx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982B7DF-70F9-7452-7528-B02D9C063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338" y="1820642"/>
            <a:ext cx="543543" cy="54354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3B65691-E68E-D452-54EF-ADADA4B93E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2339" y="3097468"/>
            <a:ext cx="543543" cy="54354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9739BBC-FB8D-4F45-0FB1-804DB0E7B9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339" y="4523575"/>
            <a:ext cx="543543" cy="5435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40DC44-A78B-D1B6-05D9-EB2FF217D727}"/>
              </a:ext>
            </a:extLst>
          </p:cNvPr>
          <p:cNvSpPr txBox="1"/>
          <p:nvPr/>
        </p:nvSpPr>
        <p:spPr>
          <a:xfrm>
            <a:off x="474624" y="799521"/>
            <a:ext cx="10402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i="1" dirty="0">
                <a:latin typeface="-apple-system"/>
              </a:rPr>
              <a:t>“</a:t>
            </a:r>
            <a:r>
              <a:rPr lang="en-US" sz="2400" b="0" i="1" dirty="0">
                <a:effectLst/>
                <a:latin typeface="-apple-system"/>
              </a:rPr>
              <a:t>First get the facts, then you can distort them as much as you want” (Mark Twain)</a:t>
            </a:r>
            <a:endParaRPr lang="en-US" sz="2400" i="1" dirty="0">
              <a:latin typeface="IBM Plex Sans SemiBold" panose="020B0503050203000203" pitchFamily="34" charset="77"/>
              <a:ea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C8849F-C474-7B5C-6974-C8429D6F52BB}"/>
              </a:ext>
            </a:extLst>
          </p:cNvPr>
          <p:cNvSpPr txBox="1"/>
          <p:nvPr/>
        </p:nvSpPr>
        <p:spPr>
          <a:xfrm>
            <a:off x="1094700" y="1333751"/>
            <a:ext cx="10059169" cy="4966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sz="2000" dirty="0">
                <a:latin typeface="IBM Plex Sans SemiBold" panose="020B0503050203000203" pitchFamily="34" charset="77"/>
                <a:ea typeface="Roboto" panose="02000000000000000000" pitchFamily="2" charset="0"/>
              </a:rPr>
              <a:t>Download on my git-hub: </a:t>
            </a:r>
            <a:r>
              <a:rPr lang="en-US" sz="2000" dirty="0">
                <a:solidFill>
                  <a:srgbClr val="00BF6F"/>
                </a:solidFill>
                <a:latin typeface="IBM Plex Sans SemiBold" panose="020B0503050203000203" pitchFamily="34" charset="77"/>
                <a:ea typeface="Roboto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sz="2000" dirty="0" err="1">
                <a:solidFill>
                  <a:srgbClr val="00BF6F"/>
                </a:solidFill>
                <a:latin typeface="IBM Plex Sans SemiBold" panose="020B0503050203000203" pitchFamily="34" charset="77"/>
                <a:ea typeface="Roboto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mcflyamorim</a:t>
            </a:r>
            <a:r>
              <a:rPr lang="en-US" sz="2000" dirty="0">
                <a:solidFill>
                  <a:srgbClr val="00BF6F"/>
                </a:solidFill>
                <a:latin typeface="IBM Plex Sans SemiBold" panose="020B0503050203000203" pitchFamily="34" charset="77"/>
                <a:ea typeface="Roboto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2000" dirty="0" err="1">
                <a:latin typeface="IBM Plex Sans SemiBold" panose="020B0503050203000203" pitchFamily="34" charset="77"/>
                <a:ea typeface="Roboto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statisticsreview</a:t>
            </a:r>
            <a:endParaRPr lang="pt-BR" sz="2000" dirty="0"/>
          </a:p>
          <a:p>
            <a:pPr>
              <a:lnSpc>
                <a:spcPts val="2000"/>
              </a:lnSpc>
            </a:pPr>
            <a:endParaRPr lang="en-US" sz="2000" dirty="0">
              <a:latin typeface="IBM Plex Sans SemiBold" panose="020B0503050203000203" pitchFamily="34" charset="77"/>
              <a:ea typeface="Roboto" panose="02000000000000000000" pitchFamily="2" charset="0"/>
            </a:endParaRPr>
          </a:p>
          <a:p>
            <a:pPr>
              <a:lnSpc>
                <a:spcPts val="2000"/>
              </a:lnSpc>
            </a:pPr>
            <a:r>
              <a:rPr lang="en-US" sz="2000" dirty="0">
                <a:latin typeface="IBM Plex Sans SemiBold" panose="020B0503050203000203" pitchFamily="34" charset="77"/>
                <a:ea typeface="Roboto" panose="02000000000000000000" pitchFamily="2" charset="0"/>
              </a:rPr>
              <a:t>Currently running 58 checks (I’m planning to add a few more).</a:t>
            </a:r>
          </a:p>
          <a:p>
            <a:pPr algn="l">
              <a:lnSpc>
                <a:spcPts val="2000"/>
              </a:lnSpc>
            </a:pPr>
            <a:endParaRPr lang="en-US" sz="2000" dirty="0">
              <a:latin typeface="IBM Plex Sans SemiBold" panose="020B0503050203000203" pitchFamily="34" charset="77"/>
              <a:ea typeface="Roboto" panose="02000000000000000000" pitchFamily="2" charset="0"/>
            </a:endParaRPr>
          </a:p>
          <a:p>
            <a:pPr algn="l">
              <a:lnSpc>
                <a:spcPts val="2000"/>
              </a:lnSpc>
            </a:pPr>
            <a:r>
              <a:rPr lang="en-US" sz="2000" dirty="0">
                <a:latin typeface="IBM Plex Sans SemiBold" panose="020B0503050203000203" pitchFamily="34" charset="77"/>
                <a:ea typeface="Roboto" panose="02000000000000000000" pitchFamily="2" charset="0"/>
              </a:rPr>
              <a:t>Summary spreadsheet with some insights based on check results.</a:t>
            </a:r>
          </a:p>
          <a:p>
            <a:pPr algn="l">
              <a:lnSpc>
                <a:spcPts val="2000"/>
              </a:lnSpc>
            </a:pPr>
            <a:endParaRPr lang="en-US" sz="2000" dirty="0">
              <a:latin typeface="IBM Plex Sans SemiBold" panose="020B0503050203000203" pitchFamily="34" charset="77"/>
              <a:ea typeface="Roboto" panose="02000000000000000000" pitchFamily="2" charset="0"/>
            </a:endParaRPr>
          </a:p>
          <a:p>
            <a:pPr algn="l">
              <a:lnSpc>
                <a:spcPts val="2000"/>
              </a:lnSpc>
            </a:pPr>
            <a:r>
              <a:rPr lang="en-US" sz="2000" dirty="0">
                <a:latin typeface="IBM Plex Sans SemiBold" panose="020B0503050203000203" pitchFamily="34" charset="77"/>
                <a:ea typeface="Roboto" panose="02000000000000000000" pitchFamily="2" charset="0"/>
              </a:rPr>
              <a:t>PS modules: </a:t>
            </a:r>
            <a:r>
              <a:rPr lang="en-US" sz="2000" dirty="0" err="1">
                <a:latin typeface="IBM Plex Sans SemiBold" panose="020B0503050203000203" pitchFamily="34" charset="77"/>
                <a:ea typeface="Roboto" panose="02000000000000000000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SqlServer</a:t>
            </a:r>
            <a:r>
              <a:rPr lang="en-US" sz="2000" dirty="0">
                <a:latin typeface="IBM Plex Sans SemiBold" panose="020B0503050203000203" pitchFamily="34" charset="77"/>
                <a:ea typeface="Roboto" panose="02000000000000000000" pitchFamily="2" charset="0"/>
              </a:rPr>
              <a:t> to run .</a:t>
            </a:r>
            <a:r>
              <a:rPr lang="en-US" sz="2000" dirty="0" err="1">
                <a:latin typeface="IBM Plex Sans SemiBold" panose="020B0503050203000203" pitchFamily="34" charset="77"/>
                <a:ea typeface="Roboto" panose="02000000000000000000" pitchFamily="2" charset="0"/>
              </a:rPr>
              <a:t>sql</a:t>
            </a:r>
            <a:r>
              <a:rPr lang="en-US" sz="2000" dirty="0">
                <a:latin typeface="IBM Plex Sans SemiBold" panose="020B0503050203000203" pitchFamily="34" charset="77"/>
                <a:ea typeface="Roboto" panose="02000000000000000000" pitchFamily="2" charset="0"/>
              </a:rPr>
              <a:t> scripts and </a:t>
            </a:r>
            <a:r>
              <a:rPr lang="en-US" sz="2000" dirty="0" err="1">
                <a:latin typeface="IBM Plex Sans SemiBold" panose="020B0503050203000203" pitchFamily="34" charset="77"/>
                <a:ea typeface="Roboto" panose="02000000000000000000" pitchFamily="2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ImportExcel</a:t>
            </a:r>
            <a:r>
              <a:rPr lang="en-US" sz="2000" dirty="0">
                <a:latin typeface="IBM Plex Sans SemiBold" panose="020B0503050203000203" pitchFamily="34" charset="77"/>
                <a:ea typeface="Roboto" panose="02000000000000000000" pitchFamily="2" charset="0"/>
              </a:rPr>
              <a:t> to generate the Excel report.</a:t>
            </a:r>
          </a:p>
          <a:p>
            <a:pPr algn="l">
              <a:lnSpc>
                <a:spcPts val="2000"/>
              </a:lnSpc>
            </a:pPr>
            <a:endParaRPr lang="en-US" sz="2000" dirty="0">
              <a:latin typeface="IBM Plex Sans SemiBold" panose="020B0503050203000203" pitchFamily="34" charset="77"/>
              <a:ea typeface="Roboto" panose="02000000000000000000" pitchFamily="2" charset="0"/>
            </a:endParaRPr>
          </a:p>
          <a:p>
            <a:pPr>
              <a:lnSpc>
                <a:spcPts val="2000"/>
              </a:lnSpc>
            </a:pPr>
            <a:r>
              <a:rPr lang="en-US" sz="2000" dirty="0">
                <a:latin typeface="IBM Plex Sans SemiBold" panose="020B0503050203000203" pitchFamily="34" charset="77"/>
                <a:ea typeface="Roboto" panose="02000000000000000000" pitchFamily="2" charset="0"/>
              </a:rPr>
              <a:t>Using unsupported TFs 2388 and 8666 to return more information about stats. </a:t>
            </a:r>
          </a:p>
          <a:p>
            <a:pPr>
              <a:lnSpc>
                <a:spcPts val="2000"/>
              </a:lnSpc>
            </a:pPr>
            <a:r>
              <a:rPr lang="en-US" sz="2000" dirty="0">
                <a:latin typeface="IBM Plex Sans SemiBold" panose="020B0503050203000203" pitchFamily="34" charset="77"/>
                <a:ea typeface="Roboto" panose="02000000000000000000" pitchFamily="2" charset="0"/>
              </a:rPr>
              <a:t>Although those are well known TFs and are around for a while, you know, they’re not supported by MS, so, I feel obligated to say, be careful.</a:t>
            </a:r>
          </a:p>
          <a:p>
            <a:pPr>
              <a:lnSpc>
                <a:spcPts val="2000"/>
              </a:lnSpc>
            </a:pPr>
            <a:endParaRPr lang="en-US" sz="2000" dirty="0">
              <a:latin typeface="IBM Plex Sans SemiBold" panose="020B0503050203000203" pitchFamily="34" charset="77"/>
              <a:ea typeface="Roboto" panose="02000000000000000000" pitchFamily="2" charset="0"/>
            </a:endParaRPr>
          </a:p>
          <a:p>
            <a:pPr>
              <a:lnSpc>
                <a:spcPts val="2000"/>
              </a:lnSpc>
            </a:pPr>
            <a:r>
              <a:rPr lang="en-US" sz="2000" dirty="0">
                <a:latin typeface="IBM Plex Sans SemiBold" panose="020B0503050203000203" pitchFamily="34" charset="77"/>
                <a:ea typeface="Roboto" panose="02000000000000000000" pitchFamily="2" charset="0"/>
              </a:rPr>
              <a:t>Doesn’t work on cloud because it requires TFs to be enabled (I’m planning to work to support this)</a:t>
            </a:r>
          </a:p>
          <a:p>
            <a:pPr>
              <a:lnSpc>
                <a:spcPts val="2000"/>
              </a:lnSpc>
            </a:pPr>
            <a:endParaRPr lang="en-US" sz="2000" dirty="0">
              <a:latin typeface="IBM Plex Sans SemiBold" panose="020B0503050203000203" pitchFamily="34" charset="77"/>
              <a:ea typeface="Roboto" panose="02000000000000000000" pitchFamily="2" charset="0"/>
            </a:endParaRPr>
          </a:p>
          <a:p>
            <a:pPr>
              <a:lnSpc>
                <a:spcPts val="2000"/>
              </a:lnSpc>
            </a:pPr>
            <a:r>
              <a:rPr lang="en-US" sz="2000" dirty="0">
                <a:latin typeface="IBM Plex Sans SemiBold" panose="020B0503050203000203" pitchFamily="34" charset="77"/>
                <a:ea typeface="Roboto" panose="02000000000000000000" pitchFamily="2" charset="0"/>
              </a:rPr>
              <a:t>References: Hugo </a:t>
            </a:r>
            <a:r>
              <a:rPr lang="en-US" sz="2000" dirty="0" err="1">
                <a:latin typeface="IBM Plex Sans SemiBold" panose="020B0503050203000203" pitchFamily="34" charset="77"/>
                <a:ea typeface="Roboto" panose="02000000000000000000" pitchFamily="2" charset="0"/>
              </a:rPr>
              <a:t>Kornelis</a:t>
            </a:r>
            <a:r>
              <a:rPr lang="en-US" sz="2000" dirty="0">
                <a:latin typeface="IBM Plex Sans SemiBold" panose="020B0503050203000203" pitchFamily="34" charset="77"/>
                <a:ea typeface="Roboto" panose="02000000000000000000" pitchFamily="2" charset="0"/>
              </a:rPr>
              <a:t>, Brent </a:t>
            </a:r>
            <a:r>
              <a:rPr lang="en-US" sz="2000" dirty="0" err="1">
                <a:latin typeface="IBM Plex Sans SemiBold" panose="020B0503050203000203" pitchFamily="34" charset="77"/>
                <a:ea typeface="Roboto" panose="02000000000000000000" pitchFamily="2" charset="0"/>
              </a:rPr>
              <a:t>Ozar</a:t>
            </a:r>
            <a:r>
              <a:rPr lang="en-US" sz="2000" dirty="0">
                <a:latin typeface="IBM Plex Sans SemiBold" panose="020B0503050203000203" pitchFamily="34" charset="77"/>
                <a:ea typeface="Roboto" panose="02000000000000000000" pitchFamily="2" charset="0"/>
              </a:rPr>
              <a:t>, Erin </a:t>
            </a:r>
            <a:r>
              <a:rPr lang="en-US" sz="2000" dirty="0" err="1">
                <a:latin typeface="IBM Plex Sans SemiBold" panose="020B0503050203000203" pitchFamily="34" charset="77"/>
                <a:ea typeface="Roboto" panose="02000000000000000000" pitchFamily="2" charset="0"/>
              </a:rPr>
              <a:t>Stellato</a:t>
            </a:r>
            <a:r>
              <a:rPr lang="en-US" sz="2000" dirty="0">
                <a:latin typeface="IBM Plex Sans SemiBold" panose="020B0503050203000203" pitchFamily="34" charset="77"/>
                <a:ea typeface="Roboto" panose="02000000000000000000" pitchFamily="2" charset="0"/>
              </a:rPr>
              <a:t>, Paul White, Kimberly Tripp, </a:t>
            </a:r>
          </a:p>
          <a:p>
            <a:pPr>
              <a:lnSpc>
                <a:spcPts val="2000"/>
              </a:lnSpc>
            </a:pPr>
            <a:r>
              <a:rPr lang="en-US" sz="2000" dirty="0">
                <a:latin typeface="IBM Plex Sans SemiBold" panose="020B0503050203000203" pitchFamily="34" charset="77"/>
                <a:ea typeface="Roboto" panose="02000000000000000000" pitchFamily="2" charset="0"/>
              </a:rPr>
              <a:t>Tiger team,  Joe Sack, Kendra Little and probably a lot other people I forget, thank you SQL Community.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483F82-4263-B162-5559-E940CD6D5BEA}"/>
              </a:ext>
            </a:extLst>
          </p:cNvPr>
          <p:cNvSpPr txBox="1"/>
          <p:nvPr/>
        </p:nvSpPr>
        <p:spPr>
          <a:xfrm>
            <a:off x="3772766" y="6078498"/>
            <a:ext cx="42100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IBM Plex Sans SemiBold" panose="020B0503050203000203" pitchFamily="34" charset="77"/>
                <a:ea typeface="Roboto" panose="02000000000000000000" pitchFamily="2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github.com/mcflyamorim/statisticsreview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730187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0143A-1293-2048-AA93-6E3812A36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244" y="61932"/>
            <a:ext cx="10800000" cy="720000"/>
          </a:xfrm>
        </p:spPr>
        <p:txBody>
          <a:bodyPr>
            <a:normAutofit/>
          </a:bodyPr>
          <a:lstStyle/>
          <a:p>
            <a:r>
              <a:rPr lang="en-US" sz="4536" dirty="0"/>
              <a:t>Sample of available checks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DF5CC8AB-E6AD-5F3E-E70D-5E0A8753FB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6156853"/>
              </p:ext>
            </p:extLst>
          </p:nvPr>
        </p:nvGraphicFramePr>
        <p:xfrm>
          <a:off x="-214915" y="864023"/>
          <a:ext cx="12042896" cy="5091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FB7DD1D5-47CD-0E26-F1A4-6258CB44FE2A}"/>
              </a:ext>
            </a:extLst>
          </p:cNvPr>
          <p:cNvSpPr txBox="1"/>
          <p:nvPr/>
        </p:nvSpPr>
        <p:spPr>
          <a:xfrm>
            <a:off x="3771191" y="6036204"/>
            <a:ext cx="3978107" cy="325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12" dirty="0">
                <a:latin typeface="IBM Plex Sans SemiBold" panose="020B0503050203000203" pitchFamily="34" charset="77"/>
                <a:ea typeface="Roboto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github.com/mcflyamorim/statisticsreview</a:t>
            </a:r>
            <a:endParaRPr lang="pt-BR" sz="1512" dirty="0"/>
          </a:p>
        </p:txBody>
      </p:sp>
    </p:spTree>
    <p:extLst>
      <p:ext uri="{BB962C8B-B14F-4D97-AF65-F5344CB8AC3E}">
        <p14:creationId xmlns:p14="http://schemas.microsoft.com/office/powerpoint/2010/main" val="773204203"/>
      </p:ext>
    </p:extLst>
  </p:cSld>
  <p:clrMapOvr>
    <a:masterClrMapping/>
  </p:clrMapOvr>
</p:sld>
</file>

<file path=ppt/theme/theme1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2319</TotalTime>
  <Words>2204</Words>
  <Application>Microsoft Office PowerPoint</Application>
  <PresentationFormat>Custom</PresentationFormat>
  <Paragraphs>274</Paragraphs>
  <Slides>15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-apple-system</vt:lpstr>
      <vt:lpstr>Arial</vt:lpstr>
      <vt:lpstr>Calibri</vt:lpstr>
      <vt:lpstr>Calibri Light</vt:lpstr>
      <vt:lpstr>Consolas</vt:lpstr>
      <vt:lpstr>IBM Plex Sans</vt:lpstr>
      <vt:lpstr>IBM Plex Sans SemiBold</vt:lpstr>
      <vt:lpstr>Open Sans</vt:lpstr>
      <vt:lpstr>Segoe UI</vt:lpstr>
      <vt:lpstr>Wingdings</vt:lpstr>
      <vt:lpstr>SQLSatOslo 2016</vt:lpstr>
      <vt:lpstr>1_office theme</vt:lpstr>
      <vt:lpstr>Image</vt:lpstr>
      <vt:lpstr>Your Ultimate SQL Server Statistics Best Practices Review</vt:lpstr>
      <vt:lpstr>About me</vt:lpstr>
      <vt:lpstr>Thank You! Sponsors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Sample of available checks</vt:lpstr>
      <vt:lpstr>Current list of checks</vt:lpstr>
      <vt:lpstr>Sample of question/answers you can get from the report</vt:lpstr>
      <vt:lpstr>All question/answers you can get from the report</vt:lpstr>
      <vt:lpstr>Demo time</vt:lpstr>
      <vt:lpstr>Quick tips and most common issues</vt:lpstr>
      <vt:lpstr>Q&amp;A Don’t forget to fill out  the evaluation.</vt:lpstr>
    </vt:vector>
  </TitlesOfParts>
  <Company>Revealed Design,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Carla Hamilton</dc:creator>
  <cp:lastModifiedBy>Fabiano Amorim</cp:lastModifiedBy>
  <cp:revision>86</cp:revision>
  <dcterms:created xsi:type="dcterms:W3CDTF">2011-08-19T20:30:49Z</dcterms:created>
  <dcterms:modified xsi:type="dcterms:W3CDTF">2023-10-14T17:47:18Z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2023-10-07T11:31:37Z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e1b2f1a3-5452-4378-8c93-ecc3c955b0cf</vt:lpwstr>
  </property>
  <property fmtid="{D5CDD505-2E9C-101B-9397-08002B2CF9AE}" pid="7" name="MSIP_Label_defa4170-0d19-0005-0004-bc88714345d2_ActionId">
    <vt:lpwstr>abc30a6d-19fe-4bf0-9e15-41c05c42419a</vt:lpwstr>
  </property>
  <property fmtid="{D5CDD505-2E9C-101B-9397-08002B2CF9AE}" pid="8" name="MSIP_Label_defa4170-0d19-0005-0004-bc88714345d2_ContentBits">
    <vt:lpwstr>0</vt:lpwstr>
  </property>
</Properties>
</file>